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12" r:id="rId2"/>
    <p:sldId id="313" r:id="rId3"/>
    <p:sldId id="309" r:id="rId4"/>
    <p:sldId id="310" r:id="rId5"/>
    <p:sldId id="311" r:id="rId6"/>
    <p:sldId id="308" r:id="rId7"/>
    <p:sldId id="307" r:id="rId8"/>
    <p:sldId id="299" r:id="rId9"/>
    <p:sldId id="306" r:id="rId10"/>
    <p:sldId id="300" r:id="rId11"/>
    <p:sldId id="305" r:id="rId12"/>
    <p:sldId id="301" r:id="rId13"/>
    <p:sldId id="285" r:id="rId14"/>
    <p:sldId id="287" r:id="rId15"/>
    <p:sldId id="294" r:id="rId16"/>
    <p:sldId id="289" r:id="rId17"/>
    <p:sldId id="293" r:id="rId18"/>
    <p:sldId id="295" r:id="rId19"/>
    <p:sldId id="298" r:id="rId20"/>
    <p:sldId id="292" r:id="rId21"/>
    <p:sldId id="291" r:id="rId22"/>
    <p:sldId id="304" r:id="rId23"/>
    <p:sldId id="283" r:id="rId24"/>
    <p:sldId id="284" r:id="rId25"/>
    <p:sldId id="288" r:id="rId26"/>
    <p:sldId id="276" r:id="rId27"/>
    <p:sldId id="279" r:id="rId28"/>
    <p:sldId id="278" r:id="rId29"/>
    <p:sldId id="280" r:id="rId30"/>
    <p:sldId id="282" r:id="rId31"/>
    <p:sldId id="268" r:id="rId32"/>
    <p:sldId id="267" r:id="rId33"/>
    <p:sldId id="266" r:id="rId34"/>
    <p:sldId id="265" r:id="rId35"/>
    <p:sldId id="258" r:id="rId36"/>
    <p:sldId id="263" r:id="rId37"/>
    <p:sldId id="264" r:id="rId38"/>
    <p:sldId id="290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FD9993F-6733-4F25-A96C-30854DF98C2F}">
          <p14:sldIdLst>
            <p14:sldId id="312"/>
            <p14:sldId id="313"/>
          </p14:sldIdLst>
        </p14:section>
        <p14:section name="Prev" id="{39829FD6-E9DF-4463-B96F-1C4E7147F0C6}">
          <p14:sldIdLst>
            <p14:sldId id="309"/>
            <p14:sldId id="310"/>
            <p14:sldId id="311"/>
            <p14:sldId id="308"/>
            <p14:sldId id="307"/>
            <p14:sldId id="299"/>
            <p14:sldId id="306"/>
            <p14:sldId id="300"/>
            <p14:sldId id="305"/>
            <p14:sldId id="301"/>
            <p14:sldId id="285"/>
            <p14:sldId id="287"/>
            <p14:sldId id="294"/>
            <p14:sldId id="289"/>
            <p14:sldId id="293"/>
            <p14:sldId id="295"/>
            <p14:sldId id="298"/>
            <p14:sldId id="292"/>
            <p14:sldId id="291"/>
          </p14:sldIdLst>
        </p14:section>
        <p14:section name="Untitled Section" id="{58D3D8CE-2F05-43AF-B394-DC7C5D2CE02B}">
          <p14:sldIdLst>
            <p14:sldId id="304"/>
            <p14:sldId id="283"/>
            <p14:sldId id="284"/>
            <p14:sldId id="288"/>
            <p14:sldId id="276"/>
            <p14:sldId id="279"/>
            <p14:sldId id="278"/>
            <p14:sldId id="280"/>
            <p14:sldId id="282"/>
            <p14:sldId id="268"/>
            <p14:sldId id="267"/>
            <p14:sldId id="266"/>
            <p14:sldId id="265"/>
            <p14:sldId id="258"/>
            <p14:sldId id="263"/>
            <p14:sldId id="264"/>
            <p14:sldId id="29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80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20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3536C-8E75-60EF-7CEE-AE0FA3443C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CD0E1B-8B03-B80B-DC04-EFD76D2B9B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7F7D6-F168-AE5A-9182-30A66A4A0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2/7/2025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2A7633-BE90-84F5-4287-5440D08D7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80D6B4-07A5-5A33-8A27-65962751A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3792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D7793-BCFF-49A8-C7FE-565E858F0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80CF15-7FC4-F987-57E7-C864547F5B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74A09-6AB3-358E-BFCD-213A2D3C6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2/7/2025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08A513-3B24-3FDD-EE02-DB846B5B4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C84341-536E-9B17-5BF7-5385C202E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026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189ECF-B7C9-4FFB-04E4-3E7AAFF151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9FEE10-3AD3-2BA2-2883-43F5225B9E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4FECDC-DF8A-6226-0C0C-36D5EC8B2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2/7/2025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B6B236-CD78-5BE5-D565-587391BCD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548957-FE7B-B468-935D-A4858173A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6421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FACAB-AF7D-F0D1-531A-F3DE081D6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A01640-4DA1-150F-6924-4FFC5F547E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252990-AF9D-B385-68C8-356E2F06D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2/7/2025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7D1083-E628-F330-E0C3-D2F88981A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1260C6-05EE-1761-7DCB-9C7D0F6D9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023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B9D54-685D-4D1E-C0EE-CB4EDD584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F1BC81-0CE2-580F-6E24-A603DA0820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270DC1-956C-11B9-28B1-167282B64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2/7/2025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D576ED-96D0-FA71-26D0-06EB46345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9C8F8C-780E-46D5-56C3-13AA04269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095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3FE81-5BF3-41AC-0054-D963A993F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D76CDF-33AA-7BE6-5E32-13B996C080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0BFE41-B679-34C6-8734-29570F6CCC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BD23F6-A14B-DBE6-8A49-A0EB8DC5C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2/7/2025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4A3377-DA05-88C5-BD74-A8CA2A5D0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0AEEB2-72A2-D5F5-5C00-379677E19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175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50393-0152-D355-B88D-808E81000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4F6527-B3FA-7895-A45D-E38A29C6B1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71948C-50E5-DD6B-6FD5-BDE7175DCB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D6D39D-2AB5-A87C-C37B-6A52A4A4A0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A38665-8AAB-CBD4-20C0-FD43256C7D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F28779-336F-3515-E940-5E70F90DC2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2/7/2025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ADAE92-2290-11F3-CB2D-27C655519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5A042D-CA94-4C01-F3D8-762B0CE4A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556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95701-9D6E-DF62-AF16-16D690DE7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965E91-C9E7-536A-8B74-D49764C68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2/7/2025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35CD3D-D99F-0AF2-DB68-E927EF754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EFD1D5-DFC0-FB93-D6E1-A208EB01A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388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419B16-CDDB-75E6-7A6B-CD791E862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2/7/2025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29D6F1-14BA-FAA8-4546-F8CDFDF24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430968-A6C3-E35C-4C43-9A96C9EF6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278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5C3C4-4D47-C7D2-2BAE-FE0984564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6E6E9E-9AE3-4FA9-015A-9BA13250CA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2615E1-59F3-F883-8359-854D8C7E64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DCE1DC-864B-F24E-5BB7-02AAD6EFC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2/7/2025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1F8502-D0D4-0161-D09E-280BD5524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EA28EF-DE44-0602-5624-0B222BFF6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687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9FD86-1FFD-12C8-E349-DEC66F251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FC9526D-6E32-D634-7EA6-740E42CEFB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A4AB93-64D9-D962-D01C-E4FE649423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9B7809-E12E-DD68-4146-1681D64D6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2/7/2025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4701B9-9CD3-EC7C-25F3-2ECFA29ED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78D819-6B20-5202-6100-6FA04D1A3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210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619786-7B07-0848-F275-B2588B646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3D15F8-5871-C1E7-765E-DB912093E9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5DF533-E907-4757-979A-A0969BC9E9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B972CA-75D3-464B-AB07-BF3EA83BD9C3}" type="datetimeFigureOut">
              <a:rPr lang="en-US" smtClean="0"/>
              <a:t>2/7/2025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24ACB8-66A2-5E48-21A4-29B7846374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FDB0D7-D8D0-1113-421C-D55858DEB3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555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8.png"/><Relationship Id="rId18" Type="http://schemas.openxmlformats.org/officeDocument/2006/relationships/image" Target="../media/image73.png"/><Relationship Id="rId26" Type="http://schemas.openxmlformats.org/officeDocument/2006/relationships/image" Target="../media/image42.png"/><Relationship Id="rId39" Type="http://schemas.openxmlformats.org/officeDocument/2006/relationships/image" Target="../media/image93.png"/><Relationship Id="rId21" Type="http://schemas.openxmlformats.org/officeDocument/2006/relationships/image" Target="../media/image76.png"/><Relationship Id="rId34" Type="http://schemas.openxmlformats.org/officeDocument/2006/relationships/image" Target="../media/image88.png"/><Relationship Id="rId42" Type="http://schemas.openxmlformats.org/officeDocument/2006/relationships/image" Target="../media/image96.png"/><Relationship Id="rId7" Type="http://schemas.openxmlformats.org/officeDocument/2006/relationships/image" Target="../media/image62.png"/><Relationship Id="rId2" Type="http://schemas.openxmlformats.org/officeDocument/2006/relationships/image" Target="../media/image57.png"/><Relationship Id="rId16" Type="http://schemas.openxmlformats.org/officeDocument/2006/relationships/image" Target="../media/image71.png"/><Relationship Id="rId29" Type="http://schemas.openxmlformats.org/officeDocument/2006/relationships/image" Target="../media/image8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1.png"/><Relationship Id="rId11" Type="http://schemas.openxmlformats.org/officeDocument/2006/relationships/image" Target="../media/image66.png"/><Relationship Id="rId24" Type="http://schemas.openxmlformats.org/officeDocument/2006/relationships/image" Target="../media/image79.png"/><Relationship Id="rId32" Type="http://schemas.openxmlformats.org/officeDocument/2006/relationships/image" Target="../media/image86.png"/><Relationship Id="rId37" Type="http://schemas.openxmlformats.org/officeDocument/2006/relationships/image" Target="../media/image91.png"/><Relationship Id="rId40" Type="http://schemas.openxmlformats.org/officeDocument/2006/relationships/image" Target="../media/image94.png"/><Relationship Id="rId45" Type="http://schemas.openxmlformats.org/officeDocument/2006/relationships/image" Target="../media/image99.png"/><Relationship Id="rId5" Type="http://schemas.openxmlformats.org/officeDocument/2006/relationships/image" Target="../media/image60.png"/><Relationship Id="rId15" Type="http://schemas.openxmlformats.org/officeDocument/2006/relationships/image" Target="../media/image70.png"/><Relationship Id="rId23" Type="http://schemas.openxmlformats.org/officeDocument/2006/relationships/image" Target="../media/image78.png"/><Relationship Id="rId28" Type="http://schemas.openxmlformats.org/officeDocument/2006/relationships/image" Target="../media/image82.png"/><Relationship Id="rId36" Type="http://schemas.openxmlformats.org/officeDocument/2006/relationships/image" Target="../media/image90.png"/><Relationship Id="rId10" Type="http://schemas.openxmlformats.org/officeDocument/2006/relationships/image" Target="../media/image65.png"/><Relationship Id="rId19" Type="http://schemas.openxmlformats.org/officeDocument/2006/relationships/image" Target="../media/image74.png"/><Relationship Id="rId31" Type="http://schemas.openxmlformats.org/officeDocument/2006/relationships/image" Target="../media/image85.png"/><Relationship Id="rId44" Type="http://schemas.openxmlformats.org/officeDocument/2006/relationships/image" Target="../media/image98.png"/><Relationship Id="rId4" Type="http://schemas.openxmlformats.org/officeDocument/2006/relationships/image" Target="../media/image59.png"/><Relationship Id="rId9" Type="http://schemas.openxmlformats.org/officeDocument/2006/relationships/image" Target="../media/image64.png"/><Relationship Id="rId14" Type="http://schemas.openxmlformats.org/officeDocument/2006/relationships/image" Target="../media/image69.png"/><Relationship Id="rId22" Type="http://schemas.openxmlformats.org/officeDocument/2006/relationships/image" Target="../media/image77.png"/><Relationship Id="rId27" Type="http://schemas.openxmlformats.org/officeDocument/2006/relationships/image" Target="../media/image81.png"/><Relationship Id="rId30" Type="http://schemas.openxmlformats.org/officeDocument/2006/relationships/image" Target="../media/image84.png"/><Relationship Id="rId35" Type="http://schemas.openxmlformats.org/officeDocument/2006/relationships/image" Target="../media/image89.png"/><Relationship Id="rId43" Type="http://schemas.openxmlformats.org/officeDocument/2006/relationships/image" Target="../media/image97.png"/><Relationship Id="rId8" Type="http://schemas.openxmlformats.org/officeDocument/2006/relationships/image" Target="../media/image63.png"/><Relationship Id="rId3" Type="http://schemas.openxmlformats.org/officeDocument/2006/relationships/image" Target="../media/image58.png"/><Relationship Id="rId12" Type="http://schemas.openxmlformats.org/officeDocument/2006/relationships/image" Target="../media/image67.png"/><Relationship Id="rId17" Type="http://schemas.openxmlformats.org/officeDocument/2006/relationships/image" Target="../media/image72.png"/><Relationship Id="rId25" Type="http://schemas.openxmlformats.org/officeDocument/2006/relationships/image" Target="../media/image80.png"/><Relationship Id="rId33" Type="http://schemas.openxmlformats.org/officeDocument/2006/relationships/image" Target="../media/image87.png"/><Relationship Id="rId38" Type="http://schemas.openxmlformats.org/officeDocument/2006/relationships/image" Target="../media/image92.png"/><Relationship Id="rId46" Type="http://schemas.openxmlformats.org/officeDocument/2006/relationships/image" Target="../media/image100.png"/><Relationship Id="rId20" Type="http://schemas.openxmlformats.org/officeDocument/2006/relationships/image" Target="../media/image75.png"/><Relationship Id="rId41" Type="http://schemas.openxmlformats.org/officeDocument/2006/relationships/image" Target="../media/image9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13" Type="http://schemas.openxmlformats.org/officeDocument/2006/relationships/image" Target="../media/image112.png"/><Relationship Id="rId18" Type="http://schemas.openxmlformats.org/officeDocument/2006/relationships/image" Target="../media/image117.png"/><Relationship Id="rId3" Type="http://schemas.openxmlformats.org/officeDocument/2006/relationships/image" Target="../media/image102.png"/><Relationship Id="rId7" Type="http://schemas.openxmlformats.org/officeDocument/2006/relationships/image" Target="../media/image106.png"/><Relationship Id="rId12" Type="http://schemas.openxmlformats.org/officeDocument/2006/relationships/image" Target="../media/image111.png"/><Relationship Id="rId17" Type="http://schemas.openxmlformats.org/officeDocument/2006/relationships/image" Target="../media/image116.png"/><Relationship Id="rId2" Type="http://schemas.openxmlformats.org/officeDocument/2006/relationships/image" Target="../media/image101.png"/><Relationship Id="rId16" Type="http://schemas.openxmlformats.org/officeDocument/2006/relationships/image" Target="../media/image11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5.png"/><Relationship Id="rId11" Type="http://schemas.openxmlformats.org/officeDocument/2006/relationships/image" Target="../media/image110.png"/><Relationship Id="rId5" Type="http://schemas.openxmlformats.org/officeDocument/2006/relationships/image" Target="../media/image104.png"/><Relationship Id="rId15" Type="http://schemas.openxmlformats.org/officeDocument/2006/relationships/image" Target="../media/image114.png"/><Relationship Id="rId10" Type="http://schemas.openxmlformats.org/officeDocument/2006/relationships/image" Target="../media/image109.png"/><Relationship Id="rId4" Type="http://schemas.openxmlformats.org/officeDocument/2006/relationships/image" Target="../media/image103.png"/><Relationship Id="rId9" Type="http://schemas.openxmlformats.org/officeDocument/2006/relationships/image" Target="../media/image108.png"/><Relationship Id="rId14" Type="http://schemas.openxmlformats.org/officeDocument/2006/relationships/image" Target="../media/image11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13" Type="http://schemas.openxmlformats.org/officeDocument/2006/relationships/image" Target="../media/image125.png"/><Relationship Id="rId18" Type="http://schemas.openxmlformats.org/officeDocument/2006/relationships/image" Target="../media/image130.png"/><Relationship Id="rId3" Type="http://schemas.openxmlformats.org/officeDocument/2006/relationships/image" Target="../media/image42.png"/><Relationship Id="rId21" Type="http://schemas.openxmlformats.org/officeDocument/2006/relationships/image" Target="../media/image133.png"/><Relationship Id="rId7" Type="http://schemas.openxmlformats.org/officeDocument/2006/relationships/image" Target="../media/image119.png"/><Relationship Id="rId12" Type="http://schemas.openxmlformats.org/officeDocument/2006/relationships/image" Target="../media/image124.png"/><Relationship Id="rId17" Type="http://schemas.openxmlformats.org/officeDocument/2006/relationships/image" Target="../media/image129.png"/><Relationship Id="rId2" Type="http://schemas.openxmlformats.org/officeDocument/2006/relationships/image" Target="../media/image80.png"/><Relationship Id="rId16" Type="http://schemas.openxmlformats.org/officeDocument/2006/relationships/image" Target="../media/image128.png"/><Relationship Id="rId20" Type="http://schemas.openxmlformats.org/officeDocument/2006/relationships/image" Target="../media/image13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8.png"/><Relationship Id="rId11" Type="http://schemas.openxmlformats.org/officeDocument/2006/relationships/image" Target="../media/image123.png"/><Relationship Id="rId5" Type="http://schemas.openxmlformats.org/officeDocument/2006/relationships/image" Target="../media/image82.png"/><Relationship Id="rId15" Type="http://schemas.openxmlformats.org/officeDocument/2006/relationships/image" Target="../media/image127.png"/><Relationship Id="rId10" Type="http://schemas.openxmlformats.org/officeDocument/2006/relationships/image" Target="../media/image122.png"/><Relationship Id="rId19" Type="http://schemas.openxmlformats.org/officeDocument/2006/relationships/image" Target="../media/image131.png"/><Relationship Id="rId4" Type="http://schemas.openxmlformats.org/officeDocument/2006/relationships/image" Target="../media/image81.png"/><Relationship Id="rId9" Type="http://schemas.openxmlformats.org/officeDocument/2006/relationships/image" Target="../media/image121.png"/><Relationship Id="rId14" Type="http://schemas.openxmlformats.org/officeDocument/2006/relationships/image" Target="../media/image12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13" Type="http://schemas.openxmlformats.org/officeDocument/2006/relationships/image" Target="../media/image143.png"/><Relationship Id="rId3" Type="http://schemas.openxmlformats.org/officeDocument/2006/relationships/image" Target="../media/image135.png"/><Relationship Id="rId7" Type="http://schemas.openxmlformats.org/officeDocument/2006/relationships/image" Target="../media/image139.png"/><Relationship Id="rId12" Type="http://schemas.openxmlformats.org/officeDocument/2006/relationships/image" Target="../media/image142.png"/><Relationship Id="rId17" Type="http://schemas.openxmlformats.org/officeDocument/2006/relationships/image" Target="../media/image147.png"/><Relationship Id="rId2" Type="http://schemas.openxmlformats.org/officeDocument/2006/relationships/image" Target="../media/image134.png"/><Relationship Id="rId16" Type="http://schemas.openxmlformats.org/officeDocument/2006/relationships/image" Target="../media/image14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8.png"/><Relationship Id="rId11" Type="http://schemas.openxmlformats.org/officeDocument/2006/relationships/image" Target="../media/image82.png"/><Relationship Id="rId5" Type="http://schemas.openxmlformats.org/officeDocument/2006/relationships/image" Target="../media/image137.png"/><Relationship Id="rId15" Type="http://schemas.openxmlformats.org/officeDocument/2006/relationships/image" Target="../media/image145.png"/><Relationship Id="rId10" Type="http://schemas.openxmlformats.org/officeDocument/2006/relationships/image" Target="../media/image81.png"/><Relationship Id="rId4" Type="http://schemas.openxmlformats.org/officeDocument/2006/relationships/image" Target="../media/image136.png"/><Relationship Id="rId9" Type="http://schemas.openxmlformats.org/officeDocument/2006/relationships/image" Target="../media/image141.png"/><Relationship Id="rId14" Type="http://schemas.openxmlformats.org/officeDocument/2006/relationships/image" Target="../media/image14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png"/><Relationship Id="rId3" Type="http://schemas.openxmlformats.org/officeDocument/2006/relationships/image" Target="../media/image149.png"/><Relationship Id="rId7" Type="http://schemas.openxmlformats.org/officeDocument/2006/relationships/image" Target="../media/image152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2.png"/><Relationship Id="rId5" Type="http://schemas.openxmlformats.org/officeDocument/2006/relationships/image" Target="../media/image151.png"/><Relationship Id="rId4" Type="http://schemas.openxmlformats.org/officeDocument/2006/relationships/image" Target="../media/image150.png"/></Relationships>
</file>

<file path=ppt/slides/_rels/slide1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64.png"/><Relationship Id="rId18" Type="http://schemas.openxmlformats.org/officeDocument/2006/relationships/image" Target="../media/image169.png"/><Relationship Id="rId26" Type="http://schemas.openxmlformats.org/officeDocument/2006/relationships/image" Target="../media/image177.png"/><Relationship Id="rId39" Type="http://schemas.openxmlformats.org/officeDocument/2006/relationships/image" Target="../media/image144.png"/><Relationship Id="rId21" Type="http://schemas.openxmlformats.org/officeDocument/2006/relationships/image" Target="../media/image172.png"/><Relationship Id="rId34" Type="http://schemas.openxmlformats.org/officeDocument/2006/relationships/image" Target="../media/image185.png"/><Relationship Id="rId42" Type="http://schemas.openxmlformats.org/officeDocument/2006/relationships/image" Target="../media/image192.png"/><Relationship Id="rId7" Type="http://schemas.openxmlformats.org/officeDocument/2006/relationships/image" Target="../media/image158.png"/><Relationship Id="rId2" Type="http://schemas.openxmlformats.org/officeDocument/2006/relationships/image" Target="../media/image153.png"/><Relationship Id="rId16" Type="http://schemas.openxmlformats.org/officeDocument/2006/relationships/image" Target="../media/image167.png"/><Relationship Id="rId20" Type="http://schemas.openxmlformats.org/officeDocument/2006/relationships/image" Target="../media/image171.png"/><Relationship Id="rId29" Type="http://schemas.openxmlformats.org/officeDocument/2006/relationships/image" Target="../media/image180.png"/><Relationship Id="rId41" Type="http://schemas.openxmlformats.org/officeDocument/2006/relationships/image" Target="../media/image19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7.png"/><Relationship Id="rId11" Type="http://schemas.openxmlformats.org/officeDocument/2006/relationships/image" Target="../media/image162.png"/><Relationship Id="rId24" Type="http://schemas.openxmlformats.org/officeDocument/2006/relationships/image" Target="../media/image175.png"/><Relationship Id="rId32" Type="http://schemas.openxmlformats.org/officeDocument/2006/relationships/image" Target="../media/image183.png"/><Relationship Id="rId37" Type="http://schemas.openxmlformats.org/officeDocument/2006/relationships/image" Target="../media/image188.png"/><Relationship Id="rId40" Type="http://schemas.openxmlformats.org/officeDocument/2006/relationships/image" Target="../media/image190.png"/><Relationship Id="rId5" Type="http://schemas.openxmlformats.org/officeDocument/2006/relationships/image" Target="../media/image156.png"/><Relationship Id="rId15" Type="http://schemas.openxmlformats.org/officeDocument/2006/relationships/image" Target="../media/image166.png"/><Relationship Id="rId23" Type="http://schemas.openxmlformats.org/officeDocument/2006/relationships/image" Target="../media/image174.png"/><Relationship Id="rId28" Type="http://schemas.openxmlformats.org/officeDocument/2006/relationships/image" Target="../media/image179.png"/><Relationship Id="rId36" Type="http://schemas.openxmlformats.org/officeDocument/2006/relationships/image" Target="../media/image187.png"/><Relationship Id="rId10" Type="http://schemas.openxmlformats.org/officeDocument/2006/relationships/image" Target="../media/image161.png"/><Relationship Id="rId19" Type="http://schemas.openxmlformats.org/officeDocument/2006/relationships/image" Target="../media/image170.png"/><Relationship Id="rId31" Type="http://schemas.openxmlformats.org/officeDocument/2006/relationships/image" Target="../media/image182.png"/><Relationship Id="rId4" Type="http://schemas.openxmlformats.org/officeDocument/2006/relationships/image" Target="../media/image155.png"/><Relationship Id="rId9" Type="http://schemas.openxmlformats.org/officeDocument/2006/relationships/image" Target="../media/image160.png"/><Relationship Id="rId14" Type="http://schemas.openxmlformats.org/officeDocument/2006/relationships/image" Target="../media/image165.png"/><Relationship Id="rId22" Type="http://schemas.openxmlformats.org/officeDocument/2006/relationships/image" Target="../media/image173.png"/><Relationship Id="rId27" Type="http://schemas.openxmlformats.org/officeDocument/2006/relationships/image" Target="../media/image178.png"/><Relationship Id="rId30" Type="http://schemas.openxmlformats.org/officeDocument/2006/relationships/image" Target="../media/image181.png"/><Relationship Id="rId35" Type="http://schemas.openxmlformats.org/officeDocument/2006/relationships/image" Target="../media/image186.png"/><Relationship Id="rId8" Type="http://schemas.openxmlformats.org/officeDocument/2006/relationships/image" Target="../media/image159.png"/><Relationship Id="rId3" Type="http://schemas.openxmlformats.org/officeDocument/2006/relationships/image" Target="../media/image154.png"/><Relationship Id="rId12" Type="http://schemas.openxmlformats.org/officeDocument/2006/relationships/image" Target="../media/image163.png"/><Relationship Id="rId17" Type="http://schemas.openxmlformats.org/officeDocument/2006/relationships/image" Target="../media/image168.png"/><Relationship Id="rId25" Type="http://schemas.openxmlformats.org/officeDocument/2006/relationships/image" Target="../media/image176.png"/><Relationship Id="rId33" Type="http://schemas.openxmlformats.org/officeDocument/2006/relationships/image" Target="../media/image184.png"/><Relationship Id="rId38" Type="http://schemas.openxmlformats.org/officeDocument/2006/relationships/image" Target="../media/image18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7.png"/><Relationship Id="rId5" Type="http://schemas.openxmlformats.org/officeDocument/2006/relationships/image" Target="../media/image145.png"/><Relationship Id="rId4" Type="http://schemas.openxmlformats.org/officeDocument/2006/relationships/image" Target="../media/image146.png"/></Relationships>
</file>

<file path=ppt/slides/_rels/slide1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06.png"/><Relationship Id="rId18" Type="http://schemas.openxmlformats.org/officeDocument/2006/relationships/image" Target="../media/image210.png"/><Relationship Id="rId26" Type="http://schemas.openxmlformats.org/officeDocument/2006/relationships/image" Target="../media/image146.png"/><Relationship Id="rId39" Type="http://schemas.openxmlformats.org/officeDocument/2006/relationships/image" Target="../media/image229.png"/><Relationship Id="rId21" Type="http://schemas.openxmlformats.org/officeDocument/2006/relationships/image" Target="../media/image213.png"/><Relationship Id="rId34" Type="http://schemas.openxmlformats.org/officeDocument/2006/relationships/image" Target="../media/image225.png"/><Relationship Id="rId7" Type="http://schemas.openxmlformats.org/officeDocument/2006/relationships/image" Target="../media/image200.png"/><Relationship Id="rId2" Type="http://schemas.openxmlformats.org/officeDocument/2006/relationships/image" Target="../media/image195.png"/><Relationship Id="rId16" Type="http://schemas.openxmlformats.org/officeDocument/2006/relationships/image" Target="../media/image208.png"/><Relationship Id="rId20" Type="http://schemas.openxmlformats.org/officeDocument/2006/relationships/image" Target="../media/image212.png"/><Relationship Id="rId29" Type="http://schemas.openxmlformats.org/officeDocument/2006/relationships/image" Target="../media/image220.png"/><Relationship Id="rId41" Type="http://schemas.openxmlformats.org/officeDocument/2006/relationships/image" Target="../media/image23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9.png"/><Relationship Id="rId11" Type="http://schemas.openxmlformats.org/officeDocument/2006/relationships/image" Target="../media/image204.png"/><Relationship Id="rId24" Type="http://schemas.openxmlformats.org/officeDocument/2006/relationships/image" Target="../media/image216.png"/><Relationship Id="rId32" Type="http://schemas.openxmlformats.org/officeDocument/2006/relationships/image" Target="../media/image223.png"/><Relationship Id="rId37" Type="http://schemas.openxmlformats.org/officeDocument/2006/relationships/image" Target="../media/image147.png"/><Relationship Id="rId40" Type="http://schemas.openxmlformats.org/officeDocument/2006/relationships/image" Target="../media/image230.png"/><Relationship Id="rId5" Type="http://schemas.openxmlformats.org/officeDocument/2006/relationships/image" Target="../media/image198.png"/><Relationship Id="rId15" Type="http://schemas.openxmlformats.org/officeDocument/2006/relationships/image" Target="../media/image145.png"/><Relationship Id="rId23" Type="http://schemas.openxmlformats.org/officeDocument/2006/relationships/image" Target="../media/image215.png"/><Relationship Id="rId28" Type="http://schemas.openxmlformats.org/officeDocument/2006/relationships/image" Target="../media/image219.png"/><Relationship Id="rId36" Type="http://schemas.openxmlformats.org/officeDocument/2006/relationships/image" Target="../media/image227.png"/><Relationship Id="rId10" Type="http://schemas.openxmlformats.org/officeDocument/2006/relationships/image" Target="../media/image203.png"/><Relationship Id="rId19" Type="http://schemas.openxmlformats.org/officeDocument/2006/relationships/image" Target="../media/image211.png"/><Relationship Id="rId31" Type="http://schemas.openxmlformats.org/officeDocument/2006/relationships/image" Target="../media/image222.png"/><Relationship Id="rId4" Type="http://schemas.openxmlformats.org/officeDocument/2006/relationships/image" Target="../media/image197.png"/><Relationship Id="rId9" Type="http://schemas.openxmlformats.org/officeDocument/2006/relationships/image" Target="../media/image202.png"/><Relationship Id="rId14" Type="http://schemas.openxmlformats.org/officeDocument/2006/relationships/image" Target="../media/image207.png"/><Relationship Id="rId22" Type="http://schemas.openxmlformats.org/officeDocument/2006/relationships/image" Target="../media/image214.png"/><Relationship Id="rId27" Type="http://schemas.openxmlformats.org/officeDocument/2006/relationships/image" Target="../media/image218.png"/><Relationship Id="rId30" Type="http://schemas.openxmlformats.org/officeDocument/2006/relationships/image" Target="../media/image221.png"/><Relationship Id="rId35" Type="http://schemas.openxmlformats.org/officeDocument/2006/relationships/image" Target="../media/image226.png"/><Relationship Id="rId8" Type="http://schemas.openxmlformats.org/officeDocument/2006/relationships/image" Target="../media/image201.png"/><Relationship Id="rId3" Type="http://schemas.openxmlformats.org/officeDocument/2006/relationships/image" Target="../media/image196.png"/><Relationship Id="rId12" Type="http://schemas.openxmlformats.org/officeDocument/2006/relationships/image" Target="../media/image205.png"/><Relationship Id="rId17" Type="http://schemas.openxmlformats.org/officeDocument/2006/relationships/image" Target="../media/image209.png"/><Relationship Id="rId25" Type="http://schemas.openxmlformats.org/officeDocument/2006/relationships/image" Target="../media/image217.png"/><Relationship Id="rId33" Type="http://schemas.openxmlformats.org/officeDocument/2006/relationships/image" Target="../media/image224.png"/><Relationship Id="rId38" Type="http://schemas.openxmlformats.org/officeDocument/2006/relationships/image" Target="../media/image22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7.png"/><Relationship Id="rId3" Type="http://schemas.openxmlformats.org/officeDocument/2006/relationships/image" Target="../media/image233.png"/><Relationship Id="rId7" Type="http://schemas.openxmlformats.org/officeDocument/2006/relationships/image" Target="../media/image236.png"/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5.png"/><Relationship Id="rId5" Type="http://schemas.openxmlformats.org/officeDocument/2006/relationships/image" Target="../media/image140.png"/><Relationship Id="rId4" Type="http://schemas.openxmlformats.org/officeDocument/2006/relationships/image" Target="../media/image234.png"/><Relationship Id="rId9" Type="http://schemas.openxmlformats.org/officeDocument/2006/relationships/image" Target="../media/image14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9.png"/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41.png"/><Relationship Id="rId4" Type="http://schemas.openxmlformats.org/officeDocument/2006/relationships/image" Target="../media/image24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7.png"/><Relationship Id="rId3" Type="http://schemas.openxmlformats.org/officeDocument/2006/relationships/image" Target="../media/image243.png"/><Relationship Id="rId7" Type="http://schemas.openxmlformats.org/officeDocument/2006/relationships/image" Target="../media/image139.png"/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6.png"/><Relationship Id="rId5" Type="http://schemas.openxmlformats.org/officeDocument/2006/relationships/image" Target="../media/image245.png"/><Relationship Id="rId4" Type="http://schemas.openxmlformats.org/officeDocument/2006/relationships/image" Target="../media/image244.png"/><Relationship Id="rId9" Type="http://schemas.openxmlformats.org/officeDocument/2006/relationships/image" Target="../media/image24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5.png"/><Relationship Id="rId3" Type="http://schemas.openxmlformats.org/officeDocument/2006/relationships/image" Target="../media/image250.png"/><Relationship Id="rId7" Type="http://schemas.openxmlformats.org/officeDocument/2006/relationships/image" Target="../media/image254.png"/><Relationship Id="rId2" Type="http://schemas.openxmlformats.org/officeDocument/2006/relationships/image" Target="../media/image24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3.png"/><Relationship Id="rId11" Type="http://schemas.openxmlformats.org/officeDocument/2006/relationships/image" Target="../media/image258.png"/><Relationship Id="rId5" Type="http://schemas.openxmlformats.org/officeDocument/2006/relationships/image" Target="../media/image252.png"/><Relationship Id="rId10" Type="http://schemas.openxmlformats.org/officeDocument/2006/relationships/image" Target="../media/image257.png"/><Relationship Id="rId4" Type="http://schemas.openxmlformats.org/officeDocument/2006/relationships/image" Target="../media/image251.png"/><Relationship Id="rId9" Type="http://schemas.openxmlformats.org/officeDocument/2006/relationships/image" Target="../media/image25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3" Type="http://schemas.openxmlformats.org/officeDocument/2006/relationships/image" Target="../media/image48.png"/><Relationship Id="rId7" Type="http://schemas.openxmlformats.org/officeDocument/2006/relationships/image" Target="../media/image260.png"/><Relationship Id="rId2" Type="http://schemas.openxmlformats.org/officeDocument/2006/relationships/image" Target="../media/image25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3.png"/><Relationship Id="rId5" Type="http://schemas.openxmlformats.org/officeDocument/2006/relationships/image" Target="../media/image116.png"/><Relationship Id="rId4" Type="http://schemas.openxmlformats.org/officeDocument/2006/relationships/image" Target="../media/image5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2.png"/><Relationship Id="rId2" Type="http://schemas.openxmlformats.org/officeDocument/2006/relationships/image" Target="../media/image26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5.png"/><Relationship Id="rId5" Type="http://schemas.openxmlformats.org/officeDocument/2006/relationships/image" Target="../media/image264.png"/><Relationship Id="rId4" Type="http://schemas.openxmlformats.org/officeDocument/2006/relationships/image" Target="../media/image26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6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7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9.png"/><Relationship Id="rId2" Type="http://schemas.openxmlformats.org/officeDocument/2006/relationships/image" Target="../media/image26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71.png"/><Relationship Id="rId4" Type="http://schemas.openxmlformats.org/officeDocument/2006/relationships/image" Target="../media/image27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7.png"/><Relationship Id="rId3" Type="http://schemas.openxmlformats.org/officeDocument/2006/relationships/image" Target="../media/image272.png"/><Relationship Id="rId7" Type="http://schemas.openxmlformats.org/officeDocument/2006/relationships/image" Target="../media/image276.png"/><Relationship Id="rId2" Type="http://schemas.openxmlformats.org/officeDocument/2006/relationships/image" Target="../media/image15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5.png"/><Relationship Id="rId5" Type="http://schemas.openxmlformats.org/officeDocument/2006/relationships/image" Target="../media/image274.png"/><Relationship Id="rId4" Type="http://schemas.openxmlformats.org/officeDocument/2006/relationships/image" Target="../media/image273.png"/><Relationship Id="rId9" Type="http://schemas.openxmlformats.org/officeDocument/2006/relationships/image" Target="../media/image50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9.png"/><Relationship Id="rId2" Type="http://schemas.openxmlformats.org/officeDocument/2006/relationships/image" Target="../media/image278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5.png"/><Relationship Id="rId3" Type="http://schemas.openxmlformats.org/officeDocument/2006/relationships/image" Target="../media/image281.png"/><Relationship Id="rId7" Type="http://schemas.openxmlformats.org/officeDocument/2006/relationships/image" Target="../media/image284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00.png"/><Relationship Id="rId5" Type="http://schemas.openxmlformats.org/officeDocument/2006/relationships/image" Target="../media/image283.png"/><Relationship Id="rId10" Type="http://schemas.openxmlformats.org/officeDocument/2006/relationships/image" Target="../media/image287.png"/><Relationship Id="rId4" Type="http://schemas.openxmlformats.org/officeDocument/2006/relationships/image" Target="../media/image282.png"/><Relationship Id="rId9" Type="http://schemas.openxmlformats.org/officeDocument/2006/relationships/image" Target="../media/image28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9.png"/><Relationship Id="rId2" Type="http://schemas.openxmlformats.org/officeDocument/2006/relationships/image" Target="../media/image28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2.png"/><Relationship Id="rId5" Type="http://schemas.openxmlformats.org/officeDocument/2006/relationships/image" Target="../media/image291.png"/><Relationship Id="rId4" Type="http://schemas.openxmlformats.org/officeDocument/2006/relationships/image" Target="../media/image29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3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4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6.png"/><Relationship Id="rId7" Type="http://schemas.openxmlformats.org/officeDocument/2006/relationships/image" Target="../media/image300.png"/><Relationship Id="rId2" Type="http://schemas.openxmlformats.org/officeDocument/2006/relationships/image" Target="../media/image29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9.png"/><Relationship Id="rId5" Type="http://schemas.openxmlformats.org/officeDocument/2006/relationships/image" Target="../media/image298.png"/><Relationship Id="rId4" Type="http://schemas.openxmlformats.org/officeDocument/2006/relationships/image" Target="../media/image297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1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5" Type="http://schemas.openxmlformats.org/officeDocument/2006/relationships/image" Target="../media/image4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Relationship Id="rId14" Type="http://schemas.openxmlformats.org/officeDocument/2006/relationships/image" Target="../media/image3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12" Type="http://schemas.openxmlformats.org/officeDocument/2006/relationships/image" Target="../media/image50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5.png"/><Relationship Id="rId11" Type="http://schemas.openxmlformats.org/officeDocument/2006/relationships/image" Target="../media/image5.png"/><Relationship Id="rId5" Type="http://schemas.openxmlformats.org/officeDocument/2006/relationships/image" Target="../media/image44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935B80-9EA6-D019-0BF8-8E8BBF0040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9F26C57-9B0F-A8B1-C941-1BC6CF723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a00s005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2A8AEC0-6D2F-A8B9-DE4F-428CB33DA4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407" y="1507066"/>
            <a:ext cx="2261259" cy="186534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07B4524-BD7C-BBDF-BE4C-2146AD3292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4665" y="1507066"/>
            <a:ext cx="2314825" cy="174413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E8FB22C-D418-51AF-AA93-B6C1A252F4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4405" y="1507066"/>
            <a:ext cx="2603435" cy="1865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5616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A0899762-D989-86ED-75B6-2420E0E57E75}"/>
              </a:ext>
            </a:extLst>
          </p:cNvPr>
          <p:cNvGrpSpPr/>
          <p:nvPr/>
        </p:nvGrpSpPr>
        <p:grpSpPr>
          <a:xfrm>
            <a:off x="6133162" y="4653736"/>
            <a:ext cx="3142494" cy="2232390"/>
            <a:chOff x="6133162" y="4653736"/>
            <a:chExt cx="3142494" cy="2232390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28329B15-C663-E90A-0C9D-3BCE7684DC4C}"/>
                </a:ext>
              </a:extLst>
            </p:cNvPr>
            <p:cNvGrpSpPr/>
            <p:nvPr/>
          </p:nvGrpSpPr>
          <p:grpSpPr>
            <a:xfrm>
              <a:off x="6133162" y="4653736"/>
              <a:ext cx="3142494" cy="2232390"/>
              <a:chOff x="6133162" y="4653736"/>
              <a:chExt cx="3142494" cy="223239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6B4DA3F-9C69-0DEC-D71C-D1046B33F3F2}"/>
                  </a:ext>
                </a:extLst>
              </p:cNvPr>
              <p:cNvGrpSpPr/>
              <p:nvPr/>
            </p:nvGrpSpPr>
            <p:grpSpPr>
              <a:xfrm>
                <a:off x="6133162" y="4653736"/>
                <a:ext cx="3142494" cy="2232390"/>
                <a:chOff x="6108833" y="4530887"/>
                <a:chExt cx="3142494" cy="2232390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E145CDB1-6C6A-65E5-600B-F6EF198C07F8}"/>
                    </a:ext>
                  </a:extLst>
                </p:cNvPr>
                <p:cNvGrpSpPr/>
                <p:nvPr/>
              </p:nvGrpSpPr>
              <p:grpSpPr>
                <a:xfrm>
                  <a:off x="6108833" y="4530887"/>
                  <a:ext cx="3142494" cy="2232390"/>
                  <a:chOff x="6108833" y="4530887"/>
                  <a:chExt cx="3142494" cy="2232390"/>
                </a:xfrm>
              </p:grpSpPr>
              <p:grpSp>
                <p:nvGrpSpPr>
                  <p:cNvPr id="36" name="Group 35">
                    <a:extLst>
                      <a:ext uri="{FF2B5EF4-FFF2-40B4-BE49-F238E27FC236}">
                        <a16:creationId xmlns:a16="http://schemas.microsoft.com/office/drawing/2014/main" id="{C976737F-9714-CAB0-65D9-B29985187893}"/>
                      </a:ext>
                    </a:extLst>
                  </p:cNvPr>
                  <p:cNvGrpSpPr/>
                  <p:nvPr/>
                </p:nvGrpSpPr>
                <p:grpSpPr>
                  <a:xfrm>
                    <a:off x="6152998" y="4530887"/>
                    <a:ext cx="3098329" cy="2232390"/>
                    <a:chOff x="6152998" y="4530887"/>
                    <a:chExt cx="3098329" cy="2232390"/>
                  </a:xfrm>
                </p:grpSpPr>
                <p:grpSp>
                  <p:nvGrpSpPr>
                    <p:cNvPr id="27" name="Group 26">
                      <a:extLst>
                        <a:ext uri="{FF2B5EF4-FFF2-40B4-BE49-F238E27FC236}">
                          <a16:creationId xmlns:a16="http://schemas.microsoft.com/office/drawing/2014/main" id="{A34FF0F7-F618-2E84-32B3-443905FCFC2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52998" y="4530887"/>
                      <a:ext cx="3098329" cy="2232390"/>
                      <a:chOff x="6152998" y="4530887"/>
                      <a:chExt cx="3098329" cy="2232390"/>
                    </a:xfrm>
                  </p:grpSpPr>
                  <p:grpSp>
                    <p:nvGrpSpPr>
                      <p:cNvPr id="20" name="Group 19">
                        <a:extLst>
                          <a:ext uri="{FF2B5EF4-FFF2-40B4-BE49-F238E27FC236}">
                            <a16:creationId xmlns:a16="http://schemas.microsoft.com/office/drawing/2014/main" id="{9AF2531E-F665-9221-7AC4-5595A508186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52998" y="4530887"/>
                        <a:ext cx="3086803" cy="2232390"/>
                        <a:chOff x="6181413" y="4522289"/>
                        <a:chExt cx="3086803" cy="2232390"/>
                      </a:xfrm>
                    </p:grpSpPr>
                    <p:grpSp>
                      <p:nvGrpSpPr>
                        <p:cNvPr id="18" name="Group 17">
                          <a:extLst>
                            <a:ext uri="{FF2B5EF4-FFF2-40B4-BE49-F238E27FC236}">
                              <a16:creationId xmlns:a16="http://schemas.microsoft.com/office/drawing/2014/main" id="{4FFB29FD-1910-F15D-993C-6AB4DD25458B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181413" y="4522289"/>
                          <a:ext cx="3078500" cy="2232390"/>
                          <a:chOff x="6210093" y="4509901"/>
                          <a:chExt cx="3078500" cy="2232390"/>
                        </a:xfrm>
                      </p:grpSpPr>
                      <p:grpSp>
                        <p:nvGrpSpPr>
                          <p:cNvPr id="12" name="Group 11">
                            <a:extLst>
                              <a:ext uri="{FF2B5EF4-FFF2-40B4-BE49-F238E27FC236}">
                                <a16:creationId xmlns:a16="http://schemas.microsoft.com/office/drawing/2014/main" id="{3E59DEF5-80EF-11B3-FAC4-E9E9A7CFADF3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218630" y="4509901"/>
                            <a:ext cx="3069963" cy="2147411"/>
                            <a:chOff x="6254611" y="4623948"/>
                            <a:chExt cx="3069963" cy="2147411"/>
                          </a:xfrm>
                        </p:grpSpPr>
                        <p:grpSp>
                          <p:nvGrpSpPr>
                            <p:cNvPr id="10" name="Group 9">
                              <a:extLst>
                                <a:ext uri="{FF2B5EF4-FFF2-40B4-BE49-F238E27FC236}">
                                  <a16:creationId xmlns:a16="http://schemas.microsoft.com/office/drawing/2014/main" id="{3059A2BE-AC11-88B2-B147-781A61788DC3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256730" y="4623948"/>
                              <a:ext cx="3067844" cy="2056550"/>
                              <a:chOff x="6253820" y="4527961"/>
                              <a:chExt cx="3067844" cy="2056550"/>
                            </a:xfrm>
                          </p:grpSpPr>
                          <p:pic>
                            <p:nvPicPr>
                              <p:cNvPr id="5126" name="Picture 6">
                                <a:extLst>
                                  <a:ext uri="{FF2B5EF4-FFF2-40B4-BE49-F238E27FC236}">
                                    <a16:creationId xmlns:a16="http://schemas.microsoft.com/office/drawing/2014/main" id="{04E11AFC-D5EB-7251-3AB7-823CE54555E4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2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3820" y="4527961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  <p:pic>
                            <p:nvPicPr>
                              <p:cNvPr id="2068" name="Picture 20">
                                <a:extLst>
                                  <a:ext uri="{FF2B5EF4-FFF2-40B4-BE49-F238E27FC236}">
                                    <a16:creationId xmlns:a16="http://schemas.microsoft.com/office/drawing/2014/main" id="{D7E2E2A9-F88D-E6E4-84D9-DDA6686A2967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3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64796" y="4610779"/>
                                <a:ext cx="3024580" cy="1973732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grpSp>
                        <p:pic>
                          <p:nvPicPr>
                            <p:cNvPr id="2054" name="Picture 6">
                              <a:extLst>
                                <a:ext uri="{FF2B5EF4-FFF2-40B4-BE49-F238E27FC236}">
                                  <a16:creationId xmlns:a16="http://schemas.microsoft.com/office/drawing/2014/main" id="{222C8FE5-88F6-C73C-224F-1C91FDC04797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254611" y="4769394"/>
                              <a:ext cx="3067844" cy="2001965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102" name="Picture 6">
                            <a:extLst>
                              <a:ext uri="{FF2B5EF4-FFF2-40B4-BE49-F238E27FC236}">
                                <a16:creationId xmlns:a16="http://schemas.microsoft.com/office/drawing/2014/main" id="{9B179D14-B6DF-82E0-867D-A0B4F1332A2D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10093" y="4740326"/>
                            <a:ext cx="3067844" cy="200196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3076" name="Picture 4">
                          <a:extLst>
                            <a:ext uri="{FF2B5EF4-FFF2-40B4-BE49-F238E27FC236}">
                              <a16:creationId xmlns:a16="http://schemas.microsoft.com/office/drawing/2014/main" id="{7604B1C3-C771-C2AD-4964-E1D77ED1E74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00372" y="4731394"/>
                          <a:ext cx="3067844" cy="200196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6" name="Picture 4">
                        <a:extLst>
                          <a:ext uri="{FF2B5EF4-FFF2-40B4-BE49-F238E27FC236}">
                            <a16:creationId xmlns:a16="http://schemas.microsoft.com/office/drawing/2014/main" id="{034C4D2D-5204-88EF-FE49-365CC769E19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3483" y="4687222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5" name="Picture 6">
                      <a:extLst>
                        <a:ext uri="{FF2B5EF4-FFF2-40B4-BE49-F238E27FC236}">
                          <a16:creationId xmlns:a16="http://schemas.microsoft.com/office/drawing/2014/main" id="{66094B96-A0E5-A25F-B020-9557B6B5C6CE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65081" y="4651822"/>
                      <a:ext cx="2837198" cy="207789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2" name="Picture 18">
                    <a:extLst>
                      <a:ext uri="{FF2B5EF4-FFF2-40B4-BE49-F238E27FC236}">
                        <a16:creationId xmlns:a16="http://schemas.microsoft.com/office/drawing/2014/main" id="{E3A9E677-F588-059D-B022-4B63F404354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08833" y="4611340"/>
                    <a:ext cx="2884305" cy="211239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0" name="Picture 6">
                  <a:extLst>
                    <a:ext uri="{FF2B5EF4-FFF2-40B4-BE49-F238E27FC236}">
                      <a16:creationId xmlns:a16="http://schemas.microsoft.com/office/drawing/2014/main" id="{0F5A8A5D-54EE-4BF7-6F2E-5BAC3E66FB7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74126" y="4699467"/>
                  <a:ext cx="2694978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4FAFB41D-BC36-4E2B-3147-B0F0E6F5D7B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5125" y="4760364"/>
                <a:ext cx="2689411" cy="19696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22" name="Picture 6">
              <a:extLst>
                <a:ext uri="{FF2B5EF4-FFF2-40B4-BE49-F238E27FC236}">
                  <a16:creationId xmlns:a16="http://schemas.microsoft.com/office/drawing/2014/main" id="{758701D4-1744-3E1A-7B9E-8F03FF912D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9390" y="4775631"/>
              <a:ext cx="2760879" cy="2021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4FE7340E-D226-3CAC-E5E2-CF182F6A4299}"/>
              </a:ext>
            </a:extLst>
          </p:cNvPr>
          <p:cNvGrpSpPr/>
          <p:nvPr/>
        </p:nvGrpSpPr>
        <p:grpSpPr>
          <a:xfrm>
            <a:off x="6138529" y="2460034"/>
            <a:ext cx="3159790" cy="2272123"/>
            <a:chOff x="6138529" y="2460034"/>
            <a:chExt cx="3159790" cy="2272123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04936BB4-F450-DEF6-1373-310BE024DF4B}"/>
                </a:ext>
              </a:extLst>
            </p:cNvPr>
            <p:cNvGrpSpPr/>
            <p:nvPr/>
          </p:nvGrpSpPr>
          <p:grpSpPr>
            <a:xfrm>
              <a:off x="6148227" y="2460034"/>
              <a:ext cx="3150092" cy="2272123"/>
              <a:chOff x="6115702" y="2476266"/>
              <a:chExt cx="3150092" cy="2272123"/>
            </a:xfrm>
          </p:grpSpPr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441C3866-489F-BDE7-081C-AB6CACC69C01}"/>
                  </a:ext>
                </a:extLst>
              </p:cNvPr>
              <p:cNvGrpSpPr/>
              <p:nvPr/>
            </p:nvGrpSpPr>
            <p:grpSpPr>
              <a:xfrm>
                <a:off x="6122838" y="2476266"/>
                <a:ext cx="3142956" cy="2272123"/>
                <a:chOff x="6048646" y="2369867"/>
                <a:chExt cx="3142956" cy="2272123"/>
              </a:xfrm>
            </p:grpSpPr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90581642-2E33-8BB9-8644-2F05118BD19E}"/>
                    </a:ext>
                  </a:extLst>
                </p:cNvPr>
                <p:cNvGrpSpPr/>
                <p:nvPr/>
              </p:nvGrpSpPr>
              <p:grpSpPr>
                <a:xfrm>
                  <a:off x="6052754" y="2369867"/>
                  <a:ext cx="3138848" cy="2272123"/>
                  <a:chOff x="6164029" y="2476225"/>
                  <a:chExt cx="3138848" cy="2272123"/>
                </a:xfrm>
              </p:grpSpPr>
              <p:grpSp>
                <p:nvGrpSpPr>
                  <p:cNvPr id="34" name="Group 33">
                    <a:extLst>
                      <a:ext uri="{FF2B5EF4-FFF2-40B4-BE49-F238E27FC236}">
                        <a16:creationId xmlns:a16="http://schemas.microsoft.com/office/drawing/2014/main" id="{C71E121A-7564-163D-E1D6-CD128EDE036B}"/>
                      </a:ext>
                    </a:extLst>
                  </p:cNvPr>
                  <p:cNvGrpSpPr/>
                  <p:nvPr/>
                </p:nvGrpSpPr>
                <p:grpSpPr>
                  <a:xfrm>
                    <a:off x="6164029" y="2476225"/>
                    <a:ext cx="3138848" cy="2272123"/>
                    <a:chOff x="6164029" y="2476225"/>
                    <a:chExt cx="3138848" cy="2272123"/>
                  </a:xfrm>
                </p:grpSpPr>
                <p:grpSp>
                  <p:nvGrpSpPr>
                    <p:cNvPr id="25" name="Group 24">
                      <a:extLst>
                        <a:ext uri="{FF2B5EF4-FFF2-40B4-BE49-F238E27FC236}">
                          <a16:creationId xmlns:a16="http://schemas.microsoft.com/office/drawing/2014/main" id="{584D7546-F7C2-CCC8-541B-75285D0C502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76964" y="2476225"/>
                      <a:ext cx="3125913" cy="2272123"/>
                      <a:chOff x="6176964" y="2476225"/>
                      <a:chExt cx="3125913" cy="2272123"/>
                    </a:xfrm>
                  </p:grpSpPr>
                  <p:grpSp>
                    <p:nvGrpSpPr>
                      <p:cNvPr id="19" name="Group 18">
                        <a:extLst>
                          <a:ext uri="{FF2B5EF4-FFF2-40B4-BE49-F238E27FC236}">
                            <a16:creationId xmlns:a16="http://schemas.microsoft.com/office/drawing/2014/main" id="{70F7EFC1-1E95-1A02-48EB-627E9A4937D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76964" y="2476225"/>
                        <a:ext cx="3081545" cy="2272123"/>
                        <a:chOff x="6253807" y="2463260"/>
                        <a:chExt cx="3081545" cy="2272123"/>
                      </a:xfrm>
                    </p:grpSpPr>
                    <p:grpSp>
                      <p:nvGrpSpPr>
                        <p:cNvPr id="11" name="Group 10">
                          <a:extLst>
                            <a:ext uri="{FF2B5EF4-FFF2-40B4-BE49-F238E27FC236}">
                              <a16:creationId xmlns:a16="http://schemas.microsoft.com/office/drawing/2014/main" id="{F9A6369D-0285-7D9B-7985-73258375DC9D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53807" y="2463260"/>
                          <a:ext cx="3081545" cy="2224374"/>
                          <a:chOff x="6247760" y="2367918"/>
                          <a:chExt cx="3081545" cy="2224374"/>
                        </a:xfrm>
                      </p:grpSpPr>
                      <p:grpSp>
                        <p:nvGrpSpPr>
                          <p:cNvPr id="4" name="Group 3">
                            <a:extLst>
                              <a:ext uri="{FF2B5EF4-FFF2-40B4-BE49-F238E27FC236}">
                                <a16:creationId xmlns:a16="http://schemas.microsoft.com/office/drawing/2014/main" id="{1489424D-986F-4F07-B3A2-A625A9B34FDA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247760" y="2367918"/>
                            <a:ext cx="3081545" cy="2153995"/>
                            <a:chOff x="6246074" y="2436594"/>
                            <a:chExt cx="3081545" cy="2153995"/>
                          </a:xfrm>
                        </p:grpSpPr>
                        <p:grpSp>
                          <p:nvGrpSpPr>
                            <p:cNvPr id="9" name="Group 8">
                              <a:extLst>
                                <a:ext uri="{FF2B5EF4-FFF2-40B4-BE49-F238E27FC236}">
                                  <a16:creationId xmlns:a16="http://schemas.microsoft.com/office/drawing/2014/main" id="{AFD0057F-62D6-E629-99A0-233486F50D7B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254611" y="2436594"/>
                              <a:ext cx="3073008" cy="2074117"/>
                              <a:chOff x="6254611" y="2436594"/>
                              <a:chExt cx="3073008" cy="2074117"/>
                            </a:xfrm>
                          </p:grpSpPr>
                          <p:pic>
                            <p:nvPicPr>
                              <p:cNvPr id="5124" name="Picture 4">
                                <a:extLst>
                                  <a:ext uri="{FF2B5EF4-FFF2-40B4-BE49-F238E27FC236}">
                                    <a16:creationId xmlns:a16="http://schemas.microsoft.com/office/drawing/2014/main" id="{4A2C2869-0B91-7845-29BB-C41ECE211A88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3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9775" y="2436594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  <p:pic>
                            <p:nvPicPr>
                              <p:cNvPr id="2066" name="Picture 18">
                                <a:extLst>
                                  <a:ext uri="{FF2B5EF4-FFF2-40B4-BE49-F238E27FC236}">
                                    <a16:creationId xmlns:a16="http://schemas.microsoft.com/office/drawing/2014/main" id="{5BEAB325-3D0D-4902-4B4C-BC407A798C70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4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4611" y="2508746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grpSp>
                        <p:pic>
                          <p:nvPicPr>
                            <p:cNvPr id="2052" name="Picture 4">
                              <a:extLst>
                                <a:ext uri="{FF2B5EF4-FFF2-40B4-BE49-F238E27FC236}">
                                  <a16:creationId xmlns:a16="http://schemas.microsoft.com/office/drawing/2014/main" id="{3BB96C7A-F1EF-3088-2054-B1F7A479908C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246074" y="2588624"/>
                              <a:ext cx="3067844" cy="2001965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098" name="Picture 2">
                            <a:extLst>
                              <a:ext uri="{FF2B5EF4-FFF2-40B4-BE49-F238E27FC236}">
                                <a16:creationId xmlns:a16="http://schemas.microsoft.com/office/drawing/2014/main" id="{BFF32F7D-C7CD-7326-4281-C5B06D12F76F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5015" y="2590327"/>
                            <a:ext cx="3067844" cy="200196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3074" name="Picture 2">
                          <a:extLst>
                            <a:ext uri="{FF2B5EF4-FFF2-40B4-BE49-F238E27FC236}">
                              <a16:creationId xmlns:a16="http://schemas.microsoft.com/office/drawing/2014/main" id="{73573A7C-FBFF-49DB-C3B9-769ECEB5B5B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92000" y="2761651"/>
                          <a:ext cx="3024580" cy="197373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4" name="Picture 2">
                        <a:extLst>
                          <a:ext uri="{FF2B5EF4-FFF2-40B4-BE49-F238E27FC236}">
                            <a16:creationId xmlns:a16="http://schemas.microsoft.com/office/drawing/2014/main" id="{64BF1235-3DA5-6676-0973-82B37B6DECF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35033" y="2737125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3" name="Picture 4">
                      <a:extLst>
                        <a:ext uri="{FF2B5EF4-FFF2-40B4-BE49-F238E27FC236}">
                          <a16:creationId xmlns:a16="http://schemas.microsoft.com/office/drawing/2014/main" id="{913552AB-2EDB-42FB-689D-9BD11AD9403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64029" y="2522851"/>
                      <a:ext cx="2729226" cy="1998814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064" name="Picture 16">
                    <a:extLst>
                      <a:ext uri="{FF2B5EF4-FFF2-40B4-BE49-F238E27FC236}">
                        <a16:creationId xmlns:a16="http://schemas.microsoft.com/office/drawing/2014/main" id="{24FDB256-9375-5C00-6CDC-8BC454F8628F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79781" y="2733288"/>
                    <a:ext cx="2703298" cy="197982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32" name="Picture 4">
                  <a:extLst>
                    <a:ext uri="{FF2B5EF4-FFF2-40B4-BE49-F238E27FC236}">
                      <a16:creationId xmlns:a16="http://schemas.microsoft.com/office/drawing/2014/main" id="{1199F636-24C3-2A92-261E-D83812D7188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048646" y="2502916"/>
                  <a:ext cx="2817071" cy="206314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6" name="Picture 4">
                <a:extLst>
                  <a:ext uri="{FF2B5EF4-FFF2-40B4-BE49-F238E27FC236}">
                    <a16:creationId xmlns:a16="http://schemas.microsoft.com/office/drawing/2014/main" id="{0670CEC0-23A9-3912-2130-A90A632D7D3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15702" y="2591514"/>
                <a:ext cx="2846344" cy="20845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20" name="Picture 4">
              <a:extLst>
                <a:ext uri="{FF2B5EF4-FFF2-40B4-BE49-F238E27FC236}">
                  <a16:creationId xmlns:a16="http://schemas.microsoft.com/office/drawing/2014/main" id="{09809A4A-B7D3-2887-4F88-F80720D221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8529" y="2606533"/>
              <a:ext cx="2846344" cy="20845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a040x170s015 seed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55D694E5-4C13-AD7A-5A48-63979970F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643" y="1058747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>
            <a:extLst>
              <a:ext uri="{FF2B5EF4-FFF2-40B4-BE49-F238E27FC236}">
                <a16:creationId xmlns:a16="http://schemas.microsoft.com/office/drawing/2014/main" id="{BE62876F-B868-24D0-98CB-97CC9E2246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078" y="2750259"/>
            <a:ext cx="2834259" cy="21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>
            <a:extLst>
              <a:ext uri="{FF2B5EF4-FFF2-40B4-BE49-F238E27FC236}">
                <a16:creationId xmlns:a16="http://schemas.microsoft.com/office/drawing/2014/main" id="{2C99BE89-36C6-0906-8DD6-64402FBD49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2746" y="4630261"/>
            <a:ext cx="2895509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096000" y="887729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4699C2A1-1E3B-1A55-AD47-21983E13A8BC}"/>
              </a:ext>
            </a:extLst>
          </p:cNvPr>
          <p:cNvSpPr/>
          <p:nvPr/>
        </p:nvSpPr>
        <p:spPr>
          <a:xfrm>
            <a:off x="7608009" y="4087660"/>
            <a:ext cx="999066" cy="26362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Almost done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E4259F0-7068-42EB-D680-AA285D3C9083}"/>
              </a:ext>
            </a:extLst>
          </p:cNvPr>
          <p:cNvSpPr/>
          <p:nvPr/>
        </p:nvSpPr>
        <p:spPr>
          <a:xfrm>
            <a:off x="7528348" y="6187172"/>
            <a:ext cx="999066" cy="26362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Almost done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9E7EFB31-798A-DF68-C485-151C4A1BAA08}"/>
              </a:ext>
            </a:extLst>
          </p:cNvPr>
          <p:cNvGrpSpPr/>
          <p:nvPr/>
        </p:nvGrpSpPr>
        <p:grpSpPr>
          <a:xfrm>
            <a:off x="7531315" y="221825"/>
            <a:ext cx="3179415" cy="2405419"/>
            <a:chOff x="7531315" y="221825"/>
            <a:chExt cx="3179415" cy="2405419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C80EA2CB-313C-EB8D-5B90-E6A46F382D96}"/>
                </a:ext>
              </a:extLst>
            </p:cNvPr>
            <p:cNvGrpSpPr/>
            <p:nvPr/>
          </p:nvGrpSpPr>
          <p:grpSpPr>
            <a:xfrm>
              <a:off x="7531315" y="221825"/>
              <a:ext cx="3179415" cy="2405419"/>
              <a:chOff x="7531315" y="221825"/>
              <a:chExt cx="3179415" cy="2405419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2D99CB3F-542E-E7CE-3325-2C76EE8268C7}"/>
                  </a:ext>
                </a:extLst>
              </p:cNvPr>
              <p:cNvGrpSpPr/>
              <p:nvPr/>
            </p:nvGrpSpPr>
            <p:grpSpPr>
              <a:xfrm>
                <a:off x="7531315" y="221825"/>
                <a:ext cx="3179415" cy="2405419"/>
                <a:chOff x="7531315" y="221825"/>
                <a:chExt cx="3179415" cy="2405419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B17CCFA7-7707-463F-CA06-80E4209F710F}"/>
                    </a:ext>
                  </a:extLst>
                </p:cNvPr>
                <p:cNvGrpSpPr/>
                <p:nvPr/>
              </p:nvGrpSpPr>
              <p:grpSpPr>
                <a:xfrm>
                  <a:off x="7616428" y="221825"/>
                  <a:ext cx="3094302" cy="2405419"/>
                  <a:chOff x="7616428" y="221825"/>
                  <a:chExt cx="3094302" cy="2405419"/>
                </a:xfrm>
              </p:grpSpPr>
              <p:grpSp>
                <p:nvGrpSpPr>
                  <p:cNvPr id="38" name="Group 37">
                    <a:extLst>
                      <a:ext uri="{FF2B5EF4-FFF2-40B4-BE49-F238E27FC236}">
                        <a16:creationId xmlns:a16="http://schemas.microsoft.com/office/drawing/2014/main" id="{07E3031A-5E1A-DC4B-37C0-4D2F6B0FE899}"/>
                      </a:ext>
                    </a:extLst>
                  </p:cNvPr>
                  <p:cNvGrpSpPr/>
                  <p:nvPr/>
                </p:nvGrpSpPr>
                <p:grpSpPr>
                  <a:xfrm>
                    <a:off x="7616428" y="221825"/>
                    <a:ext cx="3067844" cy="2319154"/>
                    <a:chOff x="7616428" y="221825"/>
                    <a:chExt cx="3067844" cy="2319154"/>
                  </a:xfrm>
                </p:grpSpPr>
                <p:grpSp>
                  <p:nvGrpSpPr>
                    <p:cNvPr id="2" name="Group 1">
                      <a:extLst>
                        <a:ext uri="{FF2B5EF4-FFF2-40B4-BE49-F238E27FC236}">
                          <a16:creationId xmlns:a16="http://schemas.microsoft.com/office/drawing/2014/main" id="{4B4EF33F-FCCB-B337-2893-59E02C0E837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616428" y="221825"/>
                      <a:ext cx="3067844" cy="2319154"/>
                      <a:chOff x="7616428" y="221825"/>
                      <a:chExt cx="3067844" cy="2319154"/>
                    </a:xfrm>
                  </p:grpSpPr>
                  <p:grpSp>
                    <p:nvGrpSpPr>
                      <p:cNvPr id="6" name="Group 5">
                        <a:extLst>
                          <a:ext uri="{FF2B5EF4-FFF2-40B4-BE49-F238E27FC236}">
                            <a16:creationId xmlns:a16="http://schemas.microsoft.com/office/drawing/2014/main" id="{CDEF3CF2-3178-0AE7-5AE2-9C550F32FEF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616428" y="221825"/>
                        <a:ext cx="3067844" cy="2146793"/>
                        <a:chOff x="7616428" y="662781"/>
                        <a:chExt cx="3067844" cy="2146793"/>
                      </a:xfrm>
                    </p:grpSpPr>
                    <p:pic>
                      <p:nvPicPr>
                        <p:cNvPr id="5122" name="Picture 2">
                          <a:extLst>
                            <a:ext uri="{FF2B5EF4-FFF2-40B4-BE49-F238E27FC236}">
                              <a16:creationId xmlns:a16="http://schemas.microsoft.com/office/drawing/2014/main" id="{28DFD7BF-C884-4A00-770F-8C3DEF6C07F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38060" y="662781"/>
                          <a:ext cx="3024580" cy="197373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2060" name="Picture 12">
                          <a:extLst>
                            <a:ext uri="{FF2B5EF4-FFF2-40B4-BE49-F238E27FC236}">
                              <a16:creationId xmlns:a16="http://schemas.microsoft.com/office/drawing/2014/main" id="{ABA95F49-4035-C78A-F90F-2C174306096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16428" y="807609"/>
                          <a:ext cx="3067844" cy="200196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050" name="Picture 2">
                        <a:extLst>
                          <a:ext uri="{FF2B5EF4-FFF2-40B4-BE49-F238E27FC236}">
                            <a16:creationId xmlns:a16="http://schemas.microsoft.com/office/drawing/2014/main" id="{5922D19C-8AED-C576-5EE0-6E0959708E5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6428" y="539014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7" name="Picture 8">
                      <a:extLst>
                        <a:ext uri="{FF2B5EF4-FFF2-40B4-BE49-F238E27FC236}">
                          <a16:creationId xmlns:a16="http://schemas.microsoft.com/office/drawing/2014/main" id="{B64671A1-D5F8-ED58-D0A6-14626A281E6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678640" y="294418"/>
                      <a:ext cx="2730596" cy="1999818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062" name="Picture 14">
                    <a:extLst>
                      <a:ext uri="{FF2B5EF4-FFF2-40B4-BE49-F238E27FC236}">
                        <a16:creationId xmlns:a16="http://schemas.microsoft.com/office/drawing/2014/main" id="{C12738BF-74CA-0C7E-4BD0-B1CFDEBB3C7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638060" y="376900"/>
                    <a:ext cx="3072670" cy="22503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3" name="Picture 2">
                  <a:extLst>
                    <a:ext uri="{FF2B5EF4-FFF2-40B4-BE49-F238E27FC236}">
                      <a16:creationId xmlns:a16="http://schemas.microsoft.com/office/drawing/2014/main" id="{88408267-E630-1E70-489D-C5C1D3F2E6D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31315" y="328600"/>
                  <a:ext cx="3072670" cy="225034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4" name="Picture 2">
                <a:extLst>
                  <a:ext uri="{FF2B5EF4-FFF2-40B4-BE49-F238E27FC236}">
                    <a16:creationId xmlns:a16="http://schemas.microsoft.com/office/drawing/2014/main" id="{5C3EB7EA-9DBC-BCA0-BD0D-6E12E1CFE9D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73803" y="334780"/>
                <a:ext cx="2733528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18" name="Picture 2">
              <a:extLst>
                <a:ext uri="{FF2B5EF4-FFF2-40B4-BE49-F238E27FC236}">
                  <a16:creationId xmlns:a16="http://schemas.microsoft.com/office/drawing/2014/main" id="{3A689D12-49A2-5A39-391A-DEADD17C67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73803" y="311413"/>
              <a:ext cx="2733528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22EEC969-8746-F5CA-4B06-61F4EEB10518}"/>
              </a:ext>
            </a:extLst>
          </p:cNvPr>
          <p:cNvGrpSpPr/>
          <p:nvPr/>
        </p:nvGrpSpPr>
        <p:grpSpPr>
          <a:xfrm>
            <a:off x="9150571" y="2549533"/>
            <a:ext cx="2795259" cy="2166680"/>
            <a:chOff x="9150571" y="2549533"/>
            <a:chExt cx="2795259" cy="2166680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01D79B5E-4438-05F1-5D05-C9D531140185}"/>
                </a:ext>
              </a:extLst>
            </p:cNvPr>
            <p:cNvGrpSpPr/>
            <p:nvPr/>
          </p:nvGrpSpPr>
          <p:grpSpPr>
            <a:xfrm>
              <a:off x="9150571" y="2549533"/>
              <a:ext cx="2795259" cy="2166680"/>
              <a:chOff x="9150571" y="2549533"/>
              <a:chExt cx="2795259" cy="2166680"/>
            </a:xfrm>
          </p:grpSpPr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4F2858FB-25EA-6693-76CC-965C51FE9C0C}"/>
                  </a:ext>
                </a:extLst>
              </p:cNvPr>
              <p:cNvGrpSpPr/>
              <p:nvPr/>
            </p:nvGrpSpPr>
            <p:grpSpPr>
              <a:xfrm>
                <a:off x="9150571" y="2549533"/>
                <a:ext cx="2760879" cy="2107515"/>
                <a:chOff x="9051656" y="2479192"/>
                <a:chExt cx="2951322" cy="2252889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2ABF9BED-92F8-7B54-88DE-C4282D263D1E}"/>
                    </a:ext>
                  </a:extLst>
                </p:cNvPr>
                <p:cNvGrpSpPr/>
                <p:nvPr/>
              </p:nvGrpSpPr>
              <p:grpSpPr>
                <a:xfrm>
                  <a:off x="9051656" y="2479192"/>
                  <a:ext cx="2951322" cy="2252889"/>
                  <a:chOff x="8968064" y="2468683"/>
                  <a:chExt cx="2951322" cy="2252889"/>
                </a:xfrm>
              </p:grpSpPr>
              <p:pic>
                <p:nvPicPr>
                  <p:cNvPr id="7" name="Picture 2">
                    <a:extLst>
                      <a:ext uri="{FF2B5EF4-FFF2-40B4-BE49-F238E27FC236}">
                        <a16:creationId xmlns:a16="http://schemas.microsoft.com/office/drawing/2014/main" id="{5E619938-65BE-E079-D95C-9A044F87AA0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04815" y="2468683"/>
                    <a:ext cx="2844349" cy="208312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5" name="Picture 12">
                    <a:extLst>
                      <a:ext uri="{FF2B5EF4-FFF2-40B4-BE49-F238E27FC236}">
                        <a16:creationId xmlns:a16="http://schemas.microsoft.com/office/drawing/2014/main" id="{AC55437B-9742-8823-7042-7DE8C4595D2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968064" y="2560100"/>
                    <a:ext cx="2951322" cy="216147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6" name="Picture 8">
                  <a:extLst>
                    <a:ext uri="{FF2B5EF4-FFF2-40B4-BE49-F238E27FC236}">
                      <a16:creationId xmlns:a16="http://schemas.microsoft.com/office/drawing/2014/main" id="{5FE4BFE3-31E0-9625-90A8-68F5B9292F3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88407" y="2551438"/>
                  <a:ext cx="2844349" cy="208312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0" name="Picture 8">
                <a:extLst>
                  <a:ext uri="{FF2B5EF4-FFF2-40B4-BE49-F238E27FC236}">
                    <a16:creationId xmlns:a16="http://schemas.microsoft.com/office/drawing/2014/main" id="{3911322F-1D13-349C-A062-8523CEF08B7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8042" y="2639411"/>
                <a:ext cx="2737788" cy="20768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2EAF87EB-0AFF-1157-EABE-ED8F2F5AC5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62970" y="2591748"/>
              <a:ext cx="2760879" cy="20943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F6D4D13-3542-6360-A4AC-21DD8FD44F2B}"/>
              </a:ext>
            </a:extLst>
          </p:cNvPr>
          <p:cNvGrpSpPr/>
          <p:nvPr/>
        </p:nvGrpSpPr>
        <p:grpSpPr>
          <a:xfrm>
            <a:off x="9108836" y="4724082"/>
            <a:ext cx="2909854" cy="2160216"/>
            <a:chOff x="9108836" y="4724082"/>
            <a:chExt cx="2909854" cy="2160216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92689550-64F6-859A-6068-ACC973ED2295}"/>
                </a:ext>
              </a:extLst>
            </p:cNvPr>
            <p:cNvGrpSpPr/>
            <p:nvPr/>
          </p:nvGrpSpPr>
          <p:grpSpPr>
            <a:xfrm>
              <a:off x="9108836" y="4724082"/>
              <a:ext cx="2844350" cy="2155280"/>
              <a:chOff x="9108836" y="4724082"/>
              <a:chExt cx="2844350" cy="2155280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E51116BE-8973-E534-11F5-07C6DB1C5987}"/>
                  </a:ext>
                </a:extLst>
              </p:cNvPr>
              <p:cNvGrpSpPr/>
              <p:nvPr/>
            </p:nvGrpSpPr>
            <p:grpSpPr>
              <a:xfrm>
                <a:off x="9108836" y="4724082"/>
                <a:ext cx="2844350" cy="2155280"/>
                <a:chOff x="9066429" y="4547957"/>
                <a:chExt cx="2844350" cy="2155280"/>
              </a:xfrm>
            </p:grpSpPr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01D8554F-7B55-37FA-D225-709912E224B4}"/>
                    </a:ext>
                  </a:extLst>
                </p:cNvPr>
                <p:cNvGrpSpPr/>
                <p:nvPr/>
              </p:nvGrpSpPr>
              <p:grpSpPr>
                <a:xfrm>
                  <a:off x="9066429" y="4547957"/>
                  <a:ext cx="2844350" cy="2155280"/>
                  <a:chOff x="9000833" y="4631645"/>
                  <a:chExt cx="2844350" cy="2155280"/>
                </a:xfrm>
              </p:grpSpPr>
              <p:pic>
                <p:nvPicPr>
                  <p:cNvPr id="8" name="Picture 4">
                    <a:extLst>
                      <a:ext uri="{FF2B5EF4-FFF2-40B4-BE49-F238E27FC236}">
                        <a16:creationId xmlns:a16="http://schemas.microsoft.com/office/drawing/2014/main" id="{9144D636-CC13-6867-0670-B1D2FAC42C2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43938" y="4631645"/>
                    <a:ext cx="2689411" cy="196965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3" name="Picture 6">
                    <a:extLst>
                      <a:ext uri="{FF2B5EF4-FFF2-40B4-BE49-F238E27FC236}">
                        <a16:creationId xmlns:a16="http://schemas.microsoft.com/office/drawing/2014/main" id="{8F20C485-7B99-9E15-97EC-44B93528D44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00833" y="4703797"/>
                    <a:ext cx="2844350" cy="208312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8" name="Picture 10">
                  <a:extLst>
                    <a:ext uri="{FF2B5EF4-FFF2-40B4-BE49-F238E27FC236}">
                      <a16:creationId xmlns:a16="http://schemas.microsoft.com/office/drawing/2014/main" id="{442BF470-D7BD-019B-4D05-BD0A35BF30C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103967" y="4632913"/>
                  <a:ext cx="2694978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2" name="Picture 10">
                <a:extLst>
                  <a:ext uri="{FF2B5EF4-FFF2-40B4-BE49-F238E27FC236}">
                    <a16:creationId xmlns:a16="http://schemas.microsoft.com/office/drawing/2014/main" id="{9F6C32E1-E6B4-BF34-B98B-4929ED0E5BD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6027" y="4752278"/>
                <a:ext cx="2705423" cy="205225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03F8E2C6-3A8C-4D0E-B766-7AECA7879B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74340" y="4726661"/>
              <a:ext cx="2844350" cy="21576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605071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45BBDC4-6E81-C7D7-31A7-454976EAF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a040x170s013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9395AAC-C172-5FC0-AF99-FFB47F9A7C7F}"/>
              </a:ext>
            </a:extLst>
          </p:cNvPr>
          <p:cNvGrpSpPr/>
          <p:nvPr/>
        </p:nvGrpSpPr>
        <p:grpSpPr>
          <a:xfrm>
            <a:off x="4300371" y="84811"/>
            <a:ext cx="2983572" cy="2257850"/>
            <a:chOff x="4248613" y="105027"/>
            <a:chExt cx="2983572" cy="225785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E0109AA-60B1-74C0-E962-D2121F804B35}"/>
                </a:ext>
              </a:extLst>
            </p:cNvPr>
            <p:cNvGrpSpPr/>
            <p:nvPr/>
          </p:nvGrpSpPr>
          <p:grpSpPr>
            <a:xfrm>
              <a:off x="4248615" y="105027"/>
              <a:ext cx="2983570" cy="2242155"/>
              <a:chOff x="4248615" y="105027"/>
              <a:chExt cx="2983570" cy="2242155"/>
            </a:xfrm>
          </p:grpSpPr>
          <p:pic>
            <p:nvPicPr>
              <p:cNvPr id="5126" name="Picture 6">
                <a:extLst>
                  <a:ext uri="{FF2B5EF4-FFF2-40B4-BE49-F238E27FC236}">
                    <a16:creationId xmlns:a16="http://schemas.microsoft.com/office/drawing/2014/main" id="{C33A9A78-9DBE-BBD2-6EA0-AC77D3F043C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48615" y="105027"/>
                <a:ext cx="2983569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2" name="Picture 6">
                <a:extLst>
                  <a:ext uri="{FF2B5EF4-FFF2-40B4-BE49-F238E27FC236}">
                    <a16:creationId xmlns:a16="http://schemas.microsoft.com/office/drawing/2014/main" id="{F5479799-03AC-6E1B-DA61-9B3E4CA76BE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48615" y="162093"/>
                <a:ext cx="2983570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B7E4CADA-433D-ECE1-56E7-90D77BB8E5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48613" y="177787"/>
              <a:ext cx="2983571" cy="21850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CA5FAF2-5AA5-2A20-EDD2-0513C72030EB}"/>
              </a:ext>
            </a:extLst>
          </p:cNvPr>
          <p:cNvGrpSpPr/>
          <p:nvPr/>
        </p:nvGrpSpPr>
        <p:grpSpPr>
          <a:xfrm>
            <a:off x="5930439" y="2098252"/>
            <a:ext cx="2989790" cy="2263045"/>
            <a:chOff x="5933549" y="2217027"/>
            <a:chExt cx="2989790" cy="226304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9F568C8-91C8-8BE7-FABB-8A3122F4FA3D}"/>
                </a:ext>
              </a:extLst>
            </p:cNvPr>
            <p:cNvGrpSpPr/>
            <p:nvPr/>
          </p:nvGrpSpPr>
          <p:grpSpPr>
            <a:xfrm>
              <a:off x="5933549" y="2217027"/>
              <a:ext cx="2989790" cy="2255161"/>
              <a:chOff x="5933549" y="2336455"/>
              <a:chExt cx="2989790" cy="2255161"/>
            </a:xfrm>
          </p:grpSpPr>
          <p:pic>
            <p:nvPicPr>
              <p:cNvPr id="5128" name="Picture 8">
                <a:extLst>
                  <a:ext uri="{FF2B5EF4-FFF2-40B4-BE49-F238E27FC236}">
                    <a16:creationId xmlns:a16="http://schemas.microsoft.com/office/drawing/2014/main" id="{6C4FBD34-F8AD-CABD-97EB-2D19AB95076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9769" y="2336455"/>
                <a:ext cx="2983570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4" name="Picture 8">
                <a:extLst>
                  <a:ext uri="{FF2B5EF4-FFF2-40B4-BE49-F238E27FC236}">
                    <a16:creationId xmlns:a16="http://schemas.microsoft.com/office/drawing/2014/main" id="{F1C11308-BD73-E9B9-2228-B2AA69BB198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3549" y="2404248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2C1BB06E-3B67-32BB-580D-EDDCF8AA34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3549" y="2292704"/>
              <a:ext cx="2986681" cy="2187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179BE2B-DC50-9CDE-6C82-1EE8BC4489C1}"/>
              </a:ext>
            </a:extLst>
          </p:cNvPr>
          <p:cNvGrpSpPr/>
          <p:nvPr/>
        </p:nvGrpSpPr>
        <p:grpSpPr>
          <a:xfrm>
            <a:off x="5930439" y="4556130"/>
            <a:ext cx="2989791" cy="2264042"/>
            <a:chOff x="5933549" y="4556130"/>
            <a:chExt cx="2989791" cy="226404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F35B370-FD49-38D1-1DFF-FF40BD06F8D2}"/>
                </a:ext>
              </a:extLst>
            </p:cNvPr>
            <p:cNvGrpSpPr/>
            <p:nvPr/>
          </p:nvGrpSpPr>
          <p:grpSpPr>
            <a:xfrm>
              <a:off x="5933549" y="4556130"/>
              <a:ext cx="2989791" cy="2264042"/>
              <a:chOff x="5933548" y="4593958"/>
              <a:chExt cx="2989791" cy="2264042"/>
            </a:xfrm>
          </p:grpSpPr>
          <p:pic>
            <p:nvPicPr>
              <p:cNvPr id="5130" name="Picture 10">
                <a:extLst>
                  <a:ext uri="{FF2B5EF4-FFF2-40B4-BE49-F238E27FC236}">
                    <a16:creationId xmlns:a16="http://schemas.microsoft.com/office/drawing/2014/main" id="{F39A4117-02E0-4EC8-332A-4850F7787D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6658" y="4593958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6" name="Picture 10">
                <a:extLst>
                  <a:ext uri="{FF2B5EF4-FFF2-40B4-BE49-F238E27FC236}">
                    <a16:creationId xmlns:a16="http://schemas.microsoft.com/office/drawing/2014/main" id="{EC4F41DB-1A0D-9F66-9970-587BCE320C8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3548" y="4670632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565B7E90-D9A8-05D0-87C3-1164ED6912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6658" y="4614696"/>
              <a:ext cx="2986681" cy="2187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C312D72-F3D6-6872-427A-12C483563133}"/>
              </a:ext>
            </a:extLst>
          </p:cNvPr>
          <p:cNvGrpSpPr/>
          <p:nvPr/>
        </p:nvGrpSpPr>
        <p:grpSpPr>
          <a:xfrm>
            <a:off x="2400341" y="1999166"/>
            <a:ext cx="3185635" cy="2480906"/>
            <a:chOff x="2312369" y="2176752"/>
            <a:chExt cx="3185635" cy="2480906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D09A064F-5DDB-B8FB-91AC-743B83C13122}"/>
                </a:ext>
              </a:extLst>
            </p:cNvPr>
            <p:cNvGrpSpPr/>
            <p:nvPr/>
          </p:nvGrpSpPr>
          <p:grpSpPr>
            <a:xfrm>
              <a:off x="2407182" y="2176752"/>
              <a:ext cx="2989791" cy="2347989"/>
              <a:chOff x="2407182" y="2176752"/>
              <a:chExt cx="2989791" cy="2347989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A66FC987-DE0A-73B4-AB8A-E9FC4FA76025}"/>
                  </a:ext>
                </a:extLst>
              </p:cNvPr>
              <p:cNvGrpSpPr/>
              <p:nvPr/>
            </p:nvGrpSpPr>
            <p:grpSpPr>
              <a:xfrm>
                <a:off x="2410292" y="2176752"/>
                <a:ext cx="2986681" cy="2332065"/>
                <a:chOff x="2413401" y="2326323"/>
                <a:chExt cx="2986681" cy="2332065"/>
              </a:xfrm>
            </p:grpSpPr>
            <p:pic>
              <p:nvPicPr>
                <p:cNvPr id="5122" name="Picture 2">
                  <a:extLst>
                    <a:ext uri="{FF2B5EF4-FFF2-40B4-BE49-F238E27FC236}">
                      <a16:creationId xmlns:a16="http://schemas.microsoft.com/office/drawing/2014/main" id="{DCC22D27-0849-2497-ACCC-FAD91FBAE7A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6513" y="2326323"/>
                  <a:ext cx="2983569" cy="226324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098" name="Picture 2">
                  <a:extLst>
                    <a:ext uri="{FF2B5EF4-FFF2-40B4-BE49-F238E27FC236}">
                      <a16:creationId xmlns:a16="http://schemas.microsoft.com/office/drawing/2014/main" id="{7D73802D-E943-1AF3-2E7A-F6B180D9465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3401" y="2395143"/>
                  <a:ext cx="2983571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DB7C130F-AA48-03BB-88A9-A6531A7EE18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7182" y="2262438"/>
                <a:ext cx="2982329" cy="22623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6" name="Picture 14">
              <a:extLst>
                <a:ext uri="{FF2B5EF4-FFF2-40B4-BE49-F238E27FC236}">
                  <a16:creationId xmlns:a16="http://schemas.microsoft.com/office/drawing/2014/main" id="{CC02A446-9316-3C74-9D36-2FF9129681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12369" y="2241133"/>
              <a:ext cx="3185635" cy="2416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9A7D47E-93FD-EF64-709C-A11C533E8490}"/>
              </a:ext>
            </a:extLst>
          </p:cNvPr>
          <p:cNvGrpSpPr/>
          <p:nvPr/>
        </p:nvGrpSpPr>
        <p:grpSpPr>
          <a:xfrm>
            <a:off x="2400341" y="4325750"/>
            <a:ext cx="3185635" cy="2527657"/>
            <a:chOff x="2342665" y="4521672"/>
            <a:chExt cx="3185635" cy="2527657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08D1054-0218-D53F-CBF7-26BF4949AC95}"/>
                </a:ext>
              </a:extLst>
            </p:cNvPr>
            <p:cNvGrpSpPr/>
            <p:nvPr/>
          </p:nvGrpSpPr>
          <p:grpSpPr>
            <a:xfrm>
              <a:off x="2407182" y="4521672"/>
              <a:ext cx="2989790" cy="2336328"/>
              <a:chOff x="2407182" y="4461505"/>
              <a:chExt cx="2989790" cy="2336328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7E661E7B-0A77-A3C7-D76B-67F0DEA5BD03}"/>
                  </a:ext>
                </a:extLst>
              </p:cNvPr>
              <p:cNvGrpSpPr/>
              <p:nvPr/>
            </p:nvGrpSpPr>
            <p:grpSpPr>
              <a:xfrm>
                <a:off x="2410292" y="4461505"/>
                <a:ext cx="2986680" cy="2336328"/>
                <a:chOff x="2410292" y="4593958"/>
                <a:chExt cx="2986680" cy="2336328"/>
              </a:xfrm>
            </p:grpSpPr>
            <p:pic>
              <p:nvPicPr>
                <p:cNvPr id="5124" name="Picture 4">
                  <a:extLst>
                    <a:ext uri="{FF2B5EF4-FFF2-40B4-BE49-F238E27FC236}">
                      <a16:creationId xmlns:a16="http://schemas.microsoft.com/office/drawing/2014/main" id="{D2C9B3E2-2052-8FD8-8993-07F97223B81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3402" y="4593958"/>
                  <a:ext cx="2983570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100" name="Picture 4">
                  <a:extLst>
                    <a:ext uri="{FF2B5EF4-FFF2-40B4-BE49-F238E27FC236}">
                      <a16:creationId xmlns:a16="http://schemas.microsoft.com/office/drawing/2014/main" id="{D30004B3-3C65-F313-0335-F447FC17B43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0292" y="4667041"/>
                  <a:ext cx="2983571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681591EF-BEC1-2447-7698-31694C5ABA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7182" y="4489728"/>
                <a:ext cx="2983571" cy="22632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8" name="Picture 16">
              <a:extLst>
                <a:ext uri="{FF2B5EF4-FFF2-40B4-BE49-F238E27FC236}">
                  <a16:creationId xmlns:a16="http://schemas.microsoft.com/office/drawing/2014/main" id="{69FA86FF-0401-E7B8-10AE-6FD012FB7E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42665" y="4632804"/>
              <a:ext cx="3185635" cy="2416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825679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5977466" y="884171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BC3F58F9-61F9-5988-D088-5BA730BF4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93" y="2761472"/>
            <a:ext cx="2834259" cy="21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FF3E1996-C308-9B18-9ECA-88789EEE0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6" y="4541745"/>
            <a:ext cx="2895509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FCE51FD7-5594-A8C7-1C11-A1F8DB1BA2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8734" y="179114"/>
            <a:ext cx="3333728" cy="2097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6FB2A29E-4507-500E-B7CD-A27835235511}"/>
              </a:ext>
            </a:extLst>
          </p:cNvPr>
          <p:cNvGrpSpPr/>
          <p:nvPr/>
        </p:nvGrpSpPr>
        <p:grpSpPr>
          <a:xfrm>
            <a:off x="6135746" y="2258621"/>
            <a:ext cx="3090988" cy="2345153"/>
            <a:chOff x="6159910" y="2123342"/>
            <a:chExt cx="3090988" cy="2345153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697BEB59-24AF-EDD7-C2AD-637A7328D3B5}"/>
                </a:ext>
              </a:extLst>
            </p:cNvPr>
            <p:cNvGrpSpPr/>
            <p:nvPr/>
          </p:nvGrpSpPr>
          <p:grpSpPr>
            <a:xfrm>
              <a:off x="6159910" y="2123342"/>
              <a:ext cx="3090988" cy="2345153"/>
              <a:chOff x="6194074" y="2311199"/>
              <a:chExt cx="3090988" cy="2345153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1AA2B8C0-7C67-0EFB-6350-C21F6F17910D}"/>
                  </a:ext>
                </a:extLst>
              </p:cNvPr>
              <p:cNvGrpSpPr/>
              <p:nvPr/>
            </p:nvGrpSpPr>
            <p:grpSpPr>
              <a:xfrm>
                <a:off x="6245593" y="2311199"/>
                <a:ext cx="3039469" cy="2345153"/>
                <a:chOff x="6245593" y="2311199"/>
                <a:chExt cx="3039469" cy="2345153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AC6117C7-7845-A171-8F33-87C23BCA2497}"/>
                    </a:ext>
                  </a:extLst>
                </p:cNvPr>
                <p:cNvGrpSpPr/>
                <p:nvPr/>
              </p:nvGrpSpPr>
              <p:grpSpPr>
                <a:xfrm>
                  <a:off x="6245593" y="2311199"/>
                  <a:ext cx="3039469" cy="2345153"/>
                  <a:chOff x="6148844" y="2491582"/>
                  <a:chExt cx="3039469" cy="2345153"/>
                </a:xfrm>
              </p:grpSpPr>
              <p:grpSp>
                <p:nvGrpSpPr>
                  <p:cNvPr id="26" name="Group 25">
                    <a:extLst>
                      <a:ext uri="{FF2B5EF4-FFF2-40B4-BE49-F238E27FC236}">
                        <a16:creationId xmlns:a16="http://schemas.microsoft.com/office/drawing/2014/main" id="{C895A25C-73F4-C0A8-C43A-797516814D57}"/>
                      </a:ext>
                    </a:extLst>
                  </p:cNvPr>
                  <p:cNvGrpSpPr/>
                  <p:nvPr/>
                </p:nvGrpSpPr>
                <p:grpSpPr>
                  <a:xfrm>
                    <a:off x="6148844" y="2491582"/>
                    <a:ext cx="3039469" cy="2291631"/>
                    <a:chOff x="6148844" y="2491582"/>
                    <a:chExt cx="3039469" cy="2291631"/>
                  </a:xfrm>
                </p:grpSpPr>
                <p:grpSp>
                  <p:nvGrpSpPr>
                    <p:cNvPr id="14" name="Group 13">
                      <a:extLst>
                        <a:ext uri="{FF2B5EF4-FFF2-40B4-BE49-F238E27FC236}">
                          <a16:creationId xmlns:a16="http://schemas.microsoft.com/office/drawing/2014/main" id="{66DED011-6363-6CD7-B626-B5BE8B2C326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48844" y="2491582"/>
                      <a:ext cx="3039469" cy="2291631"/>
                      <a:chOff x="6148844" y="2491582"/>
                      <a:chExt cx="3039469" cy="2291631"/>
                    </a:xfrm>
                  </p:grpSpPr>
                  <p:grpSp>
                    <p:nvGrpSpPr>
                      <p:cNvPr id="12" name="Group 11">
                        <a:extLst>
                          <a:ext uri="{FF2B5EF4-FFF2-40B4-BE49-F238E27FC236}">
                            <a16:creationId xmlns:a16="http://schemas.microsoft.com/office/drawing/2014/main" id="{7730D4BF-4763-BFF9-2C2E-018AE1C2CB42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48844" y="2491582"/>
                        <a:ext cx="3024581" cy="2291631"/>
                        <a:chOff x="6129866" y="2602569"/>
                        <a:chExt cx="3024581" cy="2291631"/>
                      </a:xfrm>
                    </p:grpSpPr>
                    <p:pic>
                      <p:nvPicPr>
                        <p:cNvPr id="4098" name="Picture 2">
                          <a:extLst>
                            <a:ext uri="{FF2B5EF4-FFF2-40B4-BE49-F238E27FC236}">
                              <a16:creationId xmlns:a16="http://schemas.microsoft.com/office/drawing/2014/main" id="{A663C92F-6F84-B41D-7FED-FD3D912BAFA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81230" y="2602569"/>
                          <a:ext cx="2863955" cy="209748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1028" name="Picture 4">
                          <a:extLst>
                            <a:ext uri="{FF2B5EF4-FFF2-40B4-BE49-F238E27FC236}">
                              <a16:creationId xmlns:a16="http://schemas.microsoft.com/office/drawing/2014/main" id="{DBCA87ED-DCE9-0EC9-28CC-E736AB35DDE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29866" y="2679075"/>
                          <a:ext cx="3024581" cy="221512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11" name="Picture 2">
                        <a:extLst>
                          <a:ext uri="{FF2B5EF4-FFF2-40B4-BE49-F238E27FC236}">
                            <a16:creationId xmlns:a16="http://schemas.microsoft.com/office/drawing/2014/main" id="{B90FFA34-F9A3-3E1F-5179-D67AA043C4C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3733" y="2568088"/>
                        <a:ext cx="3024580" cy="221512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25" name="Picture 2">
                      <a:extLst>
                        <a:ext uri="{FF2B5EF4-FFF2-40B4-BE49-F238E27FC236}">
                          <a16:creationId xmlns:a16="http://schemas.microsoft.com/office/drawing/2014/main" id="{B5AF64DE-2DE0-1A3A-98C7-6DDBAF8CBF1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04685" y="2571153"/>
                      <a:ext cx="2926538" cy="214332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9" name="Picture 2">
                    <a:extLst>
                      <a:ext uri="{FF2B5EF4-FFF2-40B4-BE49-F238E27FC236}">
                        <a16:creationId xmlns:a16="http://schemas.microsoft.com/office/drawing/2014/main" id="{B7B6C96A-E401-4B07-5895-269A448B121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63732" y="2621610"/>
                    <a:ext cx="3024581" cy="221512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0" name="Picture 2">
                  <a:extLst>
                    <a:ext uri="{FF2B5EF4-FFF2-40B4-BE49-F238E27FC236}">
                      <a16:creationId xmlns:a16="http://schemas.microsoft.com/office/drawing/2014/main" id="{51A73C71-4207-CB91-3D6C-6BF8AD71361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54220" y="2373445"/>
                  <a:ext cx="3024580" cy="221512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058" name="Picture 10">
                <a:extLst>
                  <a:ext uri="{FF2B5EF4-FFF2-40B4-BE49-F238E27FC236}">
                    <a16:creationId xmlns:a16="http://schemas.microsoft.com/office/drawing/2014/main" id="{C35D61DA-D109-4124-BF48-2E059DDEBB4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94074" y="2376889"/>
                <a:ext cx="3024581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4" name="Picture 16">
              <a:extLst>
                <a:ext uri="{FF2B5EF4-FFF2-40B4-BE49-F238E27FC236}">
                  <a16:creationId xmlns:a16="http://schemas.microsoft.com/office/drawing/2014/main" id="{4A443E18-9497-3CF0-E786-0FDBD21278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1386" y="2282898"/>
              <a:ext cx="2909528" cy="21308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0476380-044F-D053-D192-728A7ACBF862}"/>
              </a:ext>
            </a:extLst>
          </p:cNvPr>
          <p:cNvGrpSpPr/>
          <p:nvPr/>
        </p:nvGrpSpPr>
        <p:grpSpPr>
          <a:xfrm>
            <a:off x="8828159" y="2208666"/>
            <a:ext cx="3343881" cy="2269531"/>
            <a:chOff x="8828159" y="2208666"/>
            <a:chExt cx="3343881" cy="2269531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7659F5C-C022-DA4C-0A14-32E26F9568F0}"/>
                </a:ext>
              </a:extLst>
            </p:cNvPr>
            <p:cNvGrpSpPr/>
            <p:nvPr/>
          </p:nvGrpSpPr>
          <p:grpSpPr>
            <a:xfrm>
              <a:off x="8976285" y="2208666"/>
              <a:ext cx="3195755" cy="2269531"/>
              <a:chOff x="8965506" y="2442675"/>
              <a:chExt cx="3195755" cy="2269531"/>
            </a:xfrm>
          </p:grpSpPr>
          <p:pic>
            <p:nvPicPr>
              <p:cNvPr id="33" name="Picture 6">
                <a:extLst>
                  <a:ext uri="{FF2B5EF4-FFF2-40B4-BE49-F238E27FC236}">
                    <a16:creationId xmlns:a16="http://schemas.microsoft.com/office/drawing/2014/main" id="{91F544E2-A991-A9A4-BABF-0EAAEC8D1E8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5506" y="2442675"/>
                <a:ext cx="3185602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2" name="Picture 4">
                <a:extLst>
                  <a:ext uri="{FF2B5EF4-FFF2-40B4-BE49-F238E27FC236}">
                    <a16:creationId xmlns:a16="http://schemas.microsoft.com/office/drawing/2014/main" id="{C4CF034B-7E13-89EC-BCA0-BD272CE673E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75659" y="2497081"/>
                <a:ext cx="3185602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6" name="Picture 18">
              <a:extLst>
                <a:ext uri="{FF2B5EF4-FFF2-40B4-BE49-F238E27FC236}">
                  <a16:creationId xmlns:a16="http://schemas.microsoft.com/office/drawing/2014/main" id="{88B1426F-B2B8-DD7A-CCD4-6C838E201D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28159" y="2338427"/>
              <a:ext cx="3333728" cy="20974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0F0E002-54D7-84F7-BDBD-C8B83D4F3C1F}"/>
              </a:ext>
            </a:extLst>
          </p:cNvPr>
          <p:cNvGrpSpPr/>
          <p:nvPr/>
        </p:nvGrpSpPr>
        <p:grpSpPr>
          <a:xfrm>
            <a:off x="8814529" y="4722012"/>
            <a:ext cx="3357511" cy="2151713"/>
            <a:chOff x="9012735" y="4664882"/>
            <a:chExt cx="3357511" cy="2151713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AD0C876-1E76-20B1-C1F3-3A5DDA3B7777}"/>
                </a:ext>
              </a:extLst>
            </p:cNvPr>
            <p:cNvGrpSpPr/>
            <p:nvPr/>
          </p:nvGrpSpPr>
          <p:grpSpPr>
            <a:xfrm>
              <a:off x="9056795" y="4664882"/>
              <a:ext cx="3024582" cy="2151713"/>
              <a:chOff x="8964125" y="4700534"/>
              <a:chExt cx="3024582" cy="2151713"/>
            </a:xfrm>
          </p:grpSpPr>
          <p:pic>
            <p:nvPicPr>
              <p:cNvPr id="5128" name="Picture 8">
                <a:extLst>
                  <a:ext uri="{FF2B5EF4-FFF2-40B4-BE49-F238E27FC236}">
                    <a16:creationId xmlns:a16="http://schemas.microsoft.com/office/drawing/2014/main" id="{56FACE0B-2507-7C8E-19A7-B45A0848F45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4125" y="4700534"/>
                <a:ext cx="3024582" cy="21031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4" name="Picture 6">
                <a:extLst>
                  <a:ext uri="{FF2B5EF4-FFF2-40B4-BE49-F238E27FC236}">
                    <a16:creationId xmlns:a16="http://schemas.microsoft.com/office/drawing/2014/main" id="{1D3B4F8A-DEDD-CA71-C1A0-A13A606581E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4125" y="4749088"/>
                <a:ext cx="3024582" cy="21031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8" name="Picture 20">
              <a:extLst>
                <a:ext uri="{FF2B5EF4-FFF2-40B4-BE49-F238E27FC236}">
                  <a16:creationId xmlns:a16="http://schemas.microsoft.com/office/drawing/2014/main" id="{DBCB2A01-4B2A-44EC-1DDC-CFFFC9D846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12735" y="4684861"/>
              <a:ext cx="3357511" cy="2112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B58365D9-B671-9AD1-B852-20466A0DD7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5746" y="4638550"/>
            <a:ext cx="3021588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05186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14210617-670F-7E91-7245-005EBC67DFA1}"/>
              </a:ext>
            </a:extLst>
          </p:cNvPr>
          <p:cNvGrpSpPr/>
          <p:nvPr/>
        </p:nvGrpSpPr>
        <p:grpSpPr>
          <a:xfrm>
            <a:off x="7062901" y="775413"/>
            <a:ext cx="2194633" cy="1708011"/>
            <a:chOff x="7062676" y="631954"/>
            <a:chExt cx="2194633" cy="1708011"/>
          </a:xfrm>
        </p:grpSpPr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D16B05E1-0198-8C43-7055-365288AB8C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62676" y="642293"/>
              <a:ext cx="2194633" cy="16976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208BA97-E7B7-0712-D3A9-7899BD066230}"/>
                </a:ext>
              </a:extLst>
            </p:cNvPr>
            <p:cNvSpPr txBox="1"/>
            <p:nvPr/>
          </p:nvSpPr>
          <p:spPr>
            <a:xfrm>
              <a:off x="7832505" y="631954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−10.24458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4BF5533-A29B-6B34-8AF8-9842F14A7274}"/>
              </a:ext>
            </a:extLst>
          </p:cNvPr>
          <p:cNvGrpSpPr/>
          <p:nvPr/>
        </p:nvGrpSpPr>
        <p:grpSpPr>
          <a:xfrm>
            <a:off x="2413782" y="1006437"/>
            <a:ext cx="2277532" cy="1784387"/>
            <a:chOff x="2413782" y="1006437"/>
            <a:chExt cx="2277532" cy="1784387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67252B0-9E90-9F0E-F75C-F89F952A5938}"/>
                </a:ext>
              </a:extLst>
            </p:cNvPr>
            <p:cNvGrpSpPr/>
            <p:nvPr/>
          </p:nvGrpSpPr>
          <p:grpSpPr>
            <a:xfrm>
              <a:off x="2413782" y="1093155"/>
              <a:ext cx="2277532" cy="1697669"/>
              <a:chOff x="2590801" y="1197930"/>
              <a:chExt cx="2277532" cy="1697669"/>
            </a:xfrm>
          </p:grpSpPr>
          <p:pic>
            <p:nvPicPr>
              <p:cNvPr id="5" name="Picture 10">
                <a:extLst>
                  <a:ext uri="{FF2B5EF4-FFF2-40B4-BE49-F238E27FC236}">
                    <a16:creationId xmlns:a16="http://schemas.microsoft.com/office/drawing/2014/main" id="{98E8233B-5C7B-F1A1-8EE3-041C6E4E429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1486"/>
              <a:stretch/>
            </p:blipFill>
            <p:spPr bwMode="auto">
              <a:xfrm>
                <a:off x="2590801" y="1197930"/>
                <a:ext cx="982605" cy="16976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" name="Picture 12">
                <a:extLst>
                  <a:ext uri="{FF2B5EF4-FFF2-40B4-BE49-F238E27FC236}">
                    <a16:creationId xmlns:a16="http://schemas.microsoft.com/office/drawing/2014/main" id="{EB8082F1-364D-64AD-9CB4-7F94C1D9815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73406" y="1462112"/>
                <a:ext cx="1294927" cy="10613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B99E34F-2513-F958-2BB2-5C956AA8030D}"/>
                </a:ext>
              </a:extLst>
            </p:cNvPr>
            <p:cNvSpPr txBox="1"/>
            <p:nvPr/>
          </p:nvSpPr>
          <p:spPr>
            <a:xfrm>
              <a:off x="3299107" y="1006437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− 9.14301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AF11C3F-BD21-6D10-F11D-4A813F957DF9}"/>
              </a:ext>
            </a:extLst>
          </p:cNvPr>
          <p:cNvGrpSpPr/>
          <p:nvPr/>
        </p:nvGrpSpPr>
        <p:grpSpPr>
          <a:xfrm>
            <a:off x="2444029" y="2552502"/>
            <a:ext cx="2323364" cy="1596791"/>
            <a:chOff x="2444029" y="2552502"/>
            <a:chExt cx="2323364" cy="1596791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1009BC7A-0CD0-29E4-2FAB-C742D302C0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4029" y="2611462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9DF58FA-3AE7-791E-A97F-C1CB607394A1}"/>
                </a:ext>
              </a:extLst>
            </p:cNvPr>
            <p:cNvSpPr txBox="1"/>
            <p:nvPr/>
          </p:nvSpPr>
          <p:spPr>
            <a:xfrm>
              <a:off x="3288878" y="2552502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−9.63949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8792F6E-2CFA-A466-21F1-B588EF8BBAE8}"/>
              </a:ext>
            </a:extLst>
          </p:cNvPr>
          <p:cNvGrpSpPr/>
          <p:nvPr/>
        </p:nvGrpSpPr>
        <p:grpSpPr>
          <a:xfrm>
            <a:off x="2447657" y="4181490"/>
            <a:ext cx="2323364" cy="1631178"/>
            <a:chOff x="2447657" y="4181490"/>
            <a:chExt cx="2323364" cy="1631178"/>
          </a:xfrm>
        </p:grpSpPr>
        <p:pic>
          <p:nvPicPr>
            <p:cNvPr id="8" name="Picture 4">
              <a:extLst>
                <a:ext uri="{FF2B5EF4-FFF2-40B4-BE49-F238E27FC236}">
                  <a16:creationId xmlns:a16="http://schemas.microsoft.com/office/drawing/2014/main" id="{49FF441B-35F4-6F68-1BFA-26A606ECEA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7657" y="4274837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F9C8B33-B0BE-5012-7BEB-1B37E08F2EEF}"/>
                </a:ext>
              </a:extLst>
            </p:cNvPr>
            <p:cNvSpPr txBox="1"/>
            <p:nvPr/>
          </p:nvSpPr>
          <p:spPr>
            <a:xfrm>
              <a:off x="3307632" y="418149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− 9.63030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90C94A7-0D1F-5F7A-76A1-D1CB99A49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41280"/>
          </a:xfrm>
        </p:spPr>
        <p:txBody>
          <a:bodyPr/>
          <a:lstStyle/>
          <a:p>
            <a:r>
              <a:rPr lang="en-US" dirty="0"/>
              <a:t>    X200          x170         x130            x120          x100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C54364C6-4630-2228-155F-5A371E868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22" y="1093156"/>
            <a:ext cx="2241323" cy="1697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80AE58A0-C249-1B4D-767B-F8B035E3C54D}"/>
              </a:ext>
            </a:extLst>
          </p:cNvPr>
          <p:cNvGrpSpPr/>
          <p:nvPr/>
        </p:nvGrpSpPr>
        <p:grpSpPr>
          <a:xfrm>
            <a:off x="4749082" y="1045332"/>
            <a:ext cx="2125956" cy="1697671"/>
            <a:chOff x="4946982" y="1128037"/>
            <a:chExt cx="2125956" cy="1697671"/>
          </a:xfrm>
        </p:grpSpPr>
        <p:pic>
          <p:nvPicPr>
            <p:cNvPr id="24" name="Picture 16">
              <a:extLst>
                <a:ext uri="{FF2B5EF4-FFF2-40B4-BE49-F238E27FC236}">
                  <a16:creationId xmlns:a16="http://schemas.microsoft.com/office/drawing/2014/main" id="{D4716700-781C-0A76-9B9D-C55745522E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30149" y="1483478"/>
              <a:ext cx="1242789" cy="1018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14">
              <a:extLst>
                <a:ext uri="{FF2B5EF4-FFF2-40B4-BE49-F238E27FC236}">
                  <a16:creationId xmlns:a16="http://schemas.microsoft.com/office/drawing/2014/main" id="{0FFEDC91-0F22-339F-89A2-C7BBF6A5F92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7899"/>
            <a:stretch/>
          </p:blipFill>
          <p:spPr bwMode="auto">
            <a:xfrm>
              <a:off x="4946982" y="1128037"/>
              <a:ext cx="785009" cy="1697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ED21286-2C3D-0A45-03DE-AADD269D1128}"/>
              </a:ext>
            </a:extLst>
          </p:cNvPr>
          <p:cNvGrpSpPr/>
          <p:nvPr/>
        </p:nvGrpSpPr>
        <p:grpSpPr>
          <a:xfrm>
            <a:off x="9600178" y="2364479"/>
            <a:ext cx="2139755" cy="1635338"/>
            <a:chOff x="9600178" y="2364479"/>
            <a:chExt cx="2139755" cy="1635338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AE6137CD-2F7F-313B-A2FB-3D33DD6392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2364479"/>
              <a:ext cx="2139755" cy="16353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4B74717-9AF3-EB5C-0434-38FDAB0F27D8}"/>
                </a:ext>
              </a:extLst>
            </p:cNvPr>
            <p:cNvSpPr txBox="1"/>
            <p:nvPr/>
          </p:nvSpPr>
          <p:spPr>
            <a:xfrm>
              <a:off x="10250790" y="239209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−11.0015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3348EFE-AB78-5833-95D8-9DA4B6D39A3E}"/>
              </a:ext>
            </a:extLst>
          </p:cNvPr>
          <p:cNvGrpSpPr/>
          <p:nvPr/>
        </p:nvGrpSpPr>
        <p:grpSpPr>
          <a:xfrm>
            <a:off x="9618418" y="3821262"/>
            <a:ext cx="2052508" cy="1568658"/>
            <a:chOff x="9600232" y="3824870"/>
            <a:chExt cx="2052508" cy="1568658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A3441A9C-927E-8B21-6900-58BB2D6E6D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232" y="3824870"/>
              <a:ext cx="2052508" cy="15686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B8EF11C-9D60-47A8-BA2B-2E3B62340FBC}"/>
                </a:ext>
              </a:extLst>
            </p:cNvPr>
            <p:cNvSpPr txBox="1"/>
            <p:nvPr/>
          </p:nvSpPr>
          <p:spPr>
            <a:xfrm>
              <a:off x="10195590" y="382487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−10.9948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E8CC817-F720-CBA8-09D0-52099F05E455}"/>
              </a:ext>
            </a:extLst>
          </p:cNvPr>
          <p:cNvGrpSpPr/>
          <p:nvPr/>
        </p:nvGrpSpPr>
        <p:grpSpPr>
          <a:xfrm>
            <a:off x="9600178" y="996709"/>
            <a:ext cx="1957988" cy="1607373"/>
            <a:chOff x="9600178" y="996709"/>
            <a:chExt cx="1957988" cy="1607373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CE0AE888-B839-6614-8CC5-2C600C11CAB1}"/>
                </a:ext>
              </a:extLst>
            </p:cNvPr>
            <p:cNvGrpSpPr/>
            <p:nvPr/>
          </p:nvGrpSpPr>
          <p:grpSpPr>
            <a:xfrm>
              <a:off x="9600178" y="1035424"/>
              <a:ext cx="1893401" cy="1568658"/>
              <a:chOff x="9390085" y="1140199"/>
              <a:chExt cx="1893401" cy="1568658"/>
            </a:xfrm>
          </p:grpSpPr>
          <p:pic>
            <p:nvPicPr>
              <p:cNvPr id="54" name="Picture 8">
                <a:extLst>
                  <a:ext uri="{FF2B5EF4-FFF2-40B4-BE49-F238E27FC236}">
                    <a16:creationId xmlns:a16="http://schemas.microsoft.com/office/drawing/2014/main" id="{972972A2-D90B-1030-53DD-16B83E641B5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7250"/>
              <a:stretch/>
            </p:blipFill>
            <p:spPr bwMode="auto">
              <a:xfrm>
                <a:off x="9390085" y="1140199"/>
                <a:ext cx="642916" cy="15686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5" name="Picture 12">
                <a:extLst>
                  <a:ext uri="{FF2B5EF4-FFF2-40B4-BE49-F238E27FC236}">
                    <a16:creationId xmlns:a16="http://schemas.microsoft.com/office/drawing/2014/main" id="{F587B998-DEDE-46E2-1F6E-67B54A6AE99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574" t="15626" r="1960" b="20248"/>
              <a:stretch/>
            </p:blipFill>
            <p:spPr bwMode="auto">
              <a:xfrm>
                <a:off x="10040697" y="1325563"/>
                <a:ext cx="1242789" cy="9581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2A9D304-3108-9420-DF8E-089988CB60D8}"/>
                </a:ext>
              </a:extLst>
            </p:cNvPr>
            <p:cNvSpPr txBox="1"/>
            <p:nvPr/>
          </p:nvSpPr>
          <p:spPr>
            <a:xfrm>
              <a:off x="10177060" y="996709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−11.0057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42C49E6-25B3-4209-D39B-95174AB22E92}"/>
              </a:ext>
            </a:extLst>
          </p:cNvPr>
          <p:cNvGrpSpPr/>
          <p:nvPr/>
        </p:nvGrpSpPr>
        <p:grpSpPr>
          <a:xfrm>
            <a:off x="9600178" y="5151985"/>
            <a:ext cx="2328203" cy="1672062"/>
            <a:chOff x="9600178" y="5151985"/>
            <a:chExt cx="2328203" cy="1672062"/>
          </a:xfrm>
        </p:grpSpPr>
        <p:pic>
          <p:nvPicPr>
            <p:cNvPr id="19" name="Picture 6">
              <a:extLst>
                <a:ext uri="{FF2B5EF4-FFF2-40B4-BE49-F238E27FC236}">
                  <a16:creationId xmlns:a16="http://schemas.microsoft.com/office/drawing/2014/main" id="{965EB3FA-5D83-3F8D-7F56-EB9486B616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5229087"/>
              <a:ext cx="2328203" cy="15949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766A504-A891-A563-389D-7DFEF93AD8EE}"/>
                </a:ext>
              </a:extLst>
            </p:cNvPr>
            <p:cNvSpPr txBox="1"/>
            <p:nvPr/>
          </p:nvSpPr>
          <p:spPr>
            <a:xfrm>
              <a:off x="10312075" y="515198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−10.9953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41238A2-A9AA-6264-42E2-5FC847FEC869}"/>
              </a:ext>
            </a:extLst>
          </p:cNvPr>
          <p:cNvGrpSpPr/>
          <p:nvPr/>
        </p:nvGrpSpPr>
        <p:grpSpPr>
          <a:xfrm>
            <a:off x="7065007" y="2199599"/>
            <a:ext cx="2228062" cy="1723531"/>
            <a:chOff x="7047361" y="2073304"/>
            <a:chExt cx="2228062" cy="1723531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E736A0E4-3265-20FF-24FB-9A26E68A8F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47361" y="2073304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BC7E70F-8CEE-8F77-377D-61DC58457704}"/>
                </a:ext>
              </a:extLst>
            </p:cNvPr>
            <p:cNvSpPr txBox="1"/>
            <p:nvPr/>
          </p:nvSpPr>
          <p:spPr>
            <a:xfrm>
              <a:off x="7838369" y="2102408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−10.2429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1267144-F0C0-00C4-9A47-1171C15E35FD}"/>
              </a:ext>
            </a:extLst>
          </p:cNvPr>
          <p:cNvGrpSpPr/>
          <p:nvPr/>
        </p:nvGrpSpPr>
        <p:grpSpPr>
          <a:xfrm>
            <a:off x="7065007" y="3656270"/>
            <a:ext cx="2228062" cy="1723531"/>
            <a:chOff x="7016168" y="3542394"/>
            <a:chExt cx="2228062" cy="1723531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BEEDF784-CFC2-B0E0-7F37-21F4F8CEB5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6168" y="3542394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9695BFA-CDBC-AB38-88B4-C90CA4AB9AE6}"/>
                </a:ext>
              </a:extLst>
            </p:cNvPr>
            <p:cNvSpPr txBox="1"/>
            <p:nvPr/>
          </p:nvSpPr>
          <p:spPr>
            <a:xfrm>
              <a:off x="7834109" y="3554429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−10.2461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56D7645-D37A-1CC4-5036-4D5E8F92DE9A}"/>
              </a:ext>
            </a:extLst>
          </p:cNvPr>
          <p:cNvGrpSpPr/>
          <p:nvPr/>
        </p:nvGrpSpPr>
        <p:grpSpPr>
          <a:xfrm>
            <a:off x="7043528" y="5121408"/>
            <a:ext cx="2228062" cy="1723531"/>
            <a:chOff x="7034408" y="4995779"/>
            <a:chExt cx="2228062" cy="1723531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0B2CC4DE-0B4B-CFB4-49D1-E2A443F664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4408" y="4995779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5443FB9-89E3-CE1B-E12E-DBFB5903F1AA}"/>
                </a:ext>
              </a:extLst>
            </p:cNvPr>
            <p:cNvSpPr txBox="1"/>
            <p:nvPr/>
          </p:nvSpPr>
          <p:spPr>
            <a:xfrm>
              <a:off x="7834109" y="501348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−10.2431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217325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relaxation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58965C6-3557-8AE5-5E93-48DF22DCB9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629"/>
          <a:stretch/>
        </p:blipFill>
        <p:spPr bwMode="auto">
          <a:xfrm>
            <a:off x="7806320" y="3080877"/>
            <a:ext cx="1274331" cy="3226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7CB381E-7B0A-2699-83FA-3BC093D11F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968"/>
          <a:stretch/>
        </p:blipFill>
        <p:spPr bwMode="auto">
          <a:xfrm>
            <a:off x="5546088" y="3069002"/>
            <a:ext cx="1037900" cy="3271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6353B0D2-1A76-EDE0-8CF5-B1E423D295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862"/>
          <a:stretch/>
        </p:blipFill>
        <p:spPr bwMode="auto">
          <a:xfrm>
            <a:off x="6555135" y="3102169"/>
            <a:ext cx="1228039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0C99185A-368A-CC28-5BB9-178EF24191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955"/>
          <a:stretch/>
        </p:blipFill>
        <p:spPr bwMode="auto">
          <a:xfrm>
            <a:off x="9010777" y="3113405"/>
            <a:ext cx="12057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3D3EF64E-73BA-3242-927D-C242B341B8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250"/>
          <a:stretch/>
        </p:blipFill>
        <p:spPr bwMode="auto">
          <a:xfrm>
            <a:off x="10216503" y="3113405"/>
            <a:ext cx="1274331" cy="3109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C82B3CF9-F967-C08D-44A7-02078D3FE1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667" y="1901887"/>
            <a:ext cx="41804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029A0341-B04A-A3C1-6D1A-7DD36B9FA3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74" t="15626" r="1960" b="20248"/>
          <a:stretch/>
        </p:blipFill>
        <p:spPr bwMode="auto">
          <a:xfrm>
            <a:off x="7193871" y="448606"/>
            <a:ext cx="3022632" cy="2330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51287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:a16="http://schemas.microsoft.com/office/drawing/2014/main" id="{DFC1B76D-AAA1-9B70-003A-CA2FDE2E91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597" y="958169"/>
            <a:ext cx="3013603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>
            <a:extLst>
              <a:ext uri="{FF2B5EF4-FFF2-40B4-BE49-F238E27FC236}">
                <a16:creationId xmlns:a16="http://schemas.microsoft.com/office/drawing/2014/main" id="{4F7CDDFC-44B0-B0E8-CD6F-EB8143BB4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9321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D40DECE-6162-57A8-B057-C1C71EECD1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807125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52940433-D0EE-B7DD-2C84-963C67F87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3601" y="276733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A2A96E39-0BCB-1FE6-7D92-B41E4D180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3809" y="4781247"/>
            <a:ext cx="3013600" cy="2039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4A796DCE-C133-0984-E447-7C32345AD21B}"/>
              </a:ext>
            </a:extLst>
          </p:cNvPr>
          <p:cNvGrpSpPr/>
          <p:nvPr/>
        </p:nvGrpSpPr>
        <p:grpSpPr>
          <a:xfrm>
            <a:off x="9054370" y="2103660"/>
            <a:ext cx="3022835" cy="2389159"/>
            <a:chOff x="9054370" y="2103660"/>
            <a:chExt cx="3022835" cy="2389159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EF184BE-A879-C2C2-B511-41365CFDDC13}"/>
                </a:ext>
              </a:extLst>
            </p:cNvPr>
            <p:cNvGrpSpPr/>
            <p:nvPr/>
          </p:nvGrpSpPr>
          <p:grpSpPr>
            <a:xfrm>
              <a:off x="9054370" y="2103660"/>
              <a:ext cx="3022835" cy="2389159"/>
              <a:chOff x="9062101" y="2594826"/>
              <a:chExt cx="3022835" cy="2389159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67A0E629-E29B-F2CE-6AA6-0CE689BCD5FB}"/>
                  </a:ext>
                </a:extLst>
              </p:cNvPr>
              <p:cNvGrpSpPr/>
              <p:nvPr/>
            </p:nvGrpSpPr>
            <p:grpSpPr>
              <a:xfrm>
                <a:off x="9071335" y="2594826"/>
                <a:ext cx="3013601" cy="2284253"/>
                <a:chOff x="9071335" y="2594826"/>
                <a:chExt cx="3013601" cy="2284253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B21C3150-9023-F97B-C7D7-7D1D43EED307}"/>
                    </a:ext>
                  </a:extLst>
                </p:cNvPr>
                <p:cNvGrpSpPr/>
                <p:nvPr/>
              </p:nvGrpSpPr>
              <p:grpSpPr>
                <a:xfrm>
                  <a:off x="9071335" y="2594826"/>
                  <a:ext cx="3013601" cy="2201722"/>
                  <a:chOff x="9072896" y="2512295"/>
                  <a:chExt cx="3013601" cy="2201722"/>
                </a:xfrm>
              </p:grpSpPr>
              <p:pic>
                <p:nvPicPr>
                  <p:cNvPr id="1044" name="Picture 20">
                    <a:extLst>
                      <a:ext uri="{FF2B5EF4-FFF2-40B4-BE49-F238E27FC236}">
                        <a16:creationId xmlns:a16="http://schemas.microsoft.com/office/drawing/2014/main" id="{8050FF1C-EE31-BC83-AF5B-4E6B7D6C13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7" y="2512295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6" name="Picture 10">
                    <a:extLst>
                      <a:ext uri="{FF2B5EF4-FFF2-40B4-BE49-F238E27FC236}">
                        <a16:creationId xmlns:a16="http://schemas.microsoft.com/office/drawing/2014/main" id="{99A50FCB-83B0-3680-6F2A-DA14662FDD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6" y="2586252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080" name="Picture 8">
                    <a:extLst>
                      <a:ext uri="{FF2B5EF4-FFF2-40B4-BE49-F238E27FC236}">
                        <a16:creationId xmlns:a16="http://schemas.microsoft.com/office/drawing/2014/main" id="{DA05AA4D-FE5F-ED68-360F-77600BDE2FA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150" y="2674225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4" name="Picture 14">
                  <a:extLst>
                    <a:ext uri="{FF2B5EF4-FFF2-40B4-BE49-F238E27FC236}">
                      <a16:creationId xmlns:a16="http://schemas.microsoft.com/office/drawing/2014/main" id="{5D66DBB9-4141-EAAA-F685-1D3EFA6F7B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944" y="2839287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24" name="Picture 4">
                <a:extLst>
                  <a:ext uri="{FF2B5EF4-FFF2-40B4-BE49-F238E27FC236}">
                    <a16:creationId xmlns:a16="http://schemas.microsoft.com/office/drawing/2014/main" id="{7FCA001E-C53F-D695-D7B8-966F11D89BF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2101" y="2919486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48CC9F6-B94C-E0BA-57CA-585C41D1AC33}"/>
                </a:ext>
              </a:extLst>
            </p:cNvPr>
            <p:cNvSpPr/>
            <p:nvPr/>
          </p:nvSpPr>
          <p:spPr>
            <a:xfrm>
              <a:off x="9653538" y="3264181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BA17E3F-432C-BE44-1ED5-9043894CDA3A}"/>
              </a:ext>
            </a:extLst>
          </p:cNvPr>
          <p:cNvGrpSpPr/>
          <p:nvPr/>
        </p:nvGrpSpPr>
        <p:grpSpPr>
          <a:xfrm>
            <a:off x="9033255" y="4391832"/>
            <a:ext cx="3034146" cy="2403983"/>
            <a:chOff x="9033255" y="4391832"/>
            <a:chExt cx="3034146" cy="2403983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E269C530-5B60-A3B1-7F96-E908710E3259}"/>
                </a:ext>
              </a:extLst>
            </p:cNvPr>
            <p:cNvGrpSpPr/>
            <p:nvPr/>
          </p:nvGrpSpPr>
          <p:grpSpPr>
            <a:xfrm>
              <a:off x="9033255" y="4391832"/>
              <a:ext cx="3034146" cy="2403983"/>
              <a:chOff x="9064015" y="4695654"/>
              <a:chExt cx="3034146" cy="2403983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45CE92F0-48B8-41AC-7528-94FF3DD64FB0}"/>
                  </a:ext>
                </a:extLst>
              </p:cNvPr>
              <p:cNvGrpSpPr/>
              <p:nvPr/>
            </p:nvGrpSpPr>
            <p:grpSpPr>
              <a:xfrm>
                <a:off x="9076022" y="4695654"/>
                <a:ext cx="3022139" cy="2316930"/>
                <a:chOff x="9076022" y="4695654"/>
                <a:chExt cx="3022139" cy="2316930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6D80909E-E68A-277B-46F5-AF7A82992749}"/>
                    </a:ext>
                  </a:extLst>
                </p:cNvPr>
                <p:cNvGrpSpPr/>
                <p:nvPr/>
              </p:nvGrpSpPr>
              <p:grpSpPr>
                <a:xfrm>
                  <a:off x="9084560" y="4695654"/>
                  <a:ext cx="3013601" cy="2236459"/>
                  <a:chOff x="9084560" y="4695654"/>
                  <a:chExt cx="3013601" cy="2236459"/>
                </a:xfrm>
              </p:grpSpPr>
              <p:pic>
                <p:nvPicPr>
                  <p:cNvPr id="1046" name="Picture 22">
                    <a:extLst>
                      <a:ext uri="{FF2B5EF4-FFF2-40B4-BE49-F238E27FC236}">
                        <a16:creationId xmlns:a16="http://schemas.microsoft.com/office/drawing/2014/main" id="{4930A343-4DDE-77B2-1AEA-27E1CF994DB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107401" y="4695654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8" name="Picture 12">
                    <a:extLst>
                      <a:ext uri="{FF2B5EF4-FFF2-40B4-BE49-F238E27FC236}">
                        <a16:creationId xmlns:a16="http://schemas.microsoft.com/office/drawing/2014/main" id="{417B6B01-AECA-71A7-7D67-977EABA6E36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1" y="4777631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9" name="Picture 10">
                    <a:extLst>
                      <a:ext uri="{FF2B5EF4-FFF2-40B4-BE49-F238E27FC236}">
                        <a16:creationId xmlns:a16="http://schemas.microsoft.com/office/drawing/2014/main" id="{678EC2BA-81F4-862B-A23C-F68E33EF6A2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0" y="4867614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2" name="Picture 12">
                  <a:extLst>
                    <a:ext uri="{FF2B5EF4-FFF2-40B4-BE49-F238E27FC236}">
                      <a16:creationId xmlns:a16="http://schemas.microsoft.com/office/drawing/2014/main" id="{8CA0ED7F-5878-8DFA-8E93-73C4714149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022" y="4948085"/>
                  <a:ext cx="3013600" cy="206449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30" name="Picture 10">
                <a:extLst>
                  <a:ext uri="{FF2B5EF4-FFF2-40B4-BE49-F238E27FC236}">
                    <a16:creationId xmlns:a16="http://schemas.microsoft.com/office/drawing/2014/main" id="{41DB56BE-8BD9-D2A1-6E86-68A32B4D0AD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4015" y="5035138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6F16903-9F13-A0F6-F9F5-36AC9594ED20}"/>
                </a:ext>
              </a:extLst>
            </p:cNvPr>
            <p:cNvSpPr/>
            <p:nvPr/>
          </p:nvSpPr>
          <p:spPr>
            <a:xfrm>
              <a:off x="9653538" y="5620057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B00C598-AC53-CBBE-6C8E-848BE14741E7}"/>
              </a:ext>
            </a:extLst>
          </p:cNvPr>
          <p:cNvGrpSpPr/>
          <p:nvPr/>
        </p:nvGrpSpPr>
        <p:grpSpPr>
          <a:xfrm>
            <a:off x="7443496" y="0"/>
            <a:ext cx="3100324" cy="2524863"/>
            <a:chOff x="7443496" y="0"/>
            <a:chExt cx="3100324" cy="2524863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C715A29E-446E-EAB4-A7A8-62937FB8483E}"/>
                </a:ext>
              </a:extLst>
            </p:cNvPr>
            <p:cNvGrpSpPr/>
            <p:nvPr/>
          </p:nvGrpSpPr>
          <p:grpSpPr>
            <a:xfrm>
              <a:off x="7443496" y="0"/>
              <a:ext cx="3100324" cy="2524863"/>
              <a:chOff x="7443496" y="0"/>
              <a:chExt cx="3100324" cy="2524863"/>
            </a:xfrm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5F61B3FD-2D97-D0BB-F727-2C24DC066360}"/>
                  </a:ext>
                </a:extLst>
              </p:cNvPr>
              <p:cNvGrpSpPr/>
              <p:nvPr/>
            </p:nvGrpSpPr>
            <p:grpSpPr>
              <a:xfrm>
                <a:off x="7443496" y="0"/>
                <a:ext cx="3100324" cy="2445965"/>
                <a:chOff x="7452749" y="34257"/>
                <a:chExt cx="3100324" cy="2445965"/>
              </a:xfrm>
            </p:grpSpPr>
            <p:grpSp>
              <p:nvGrpSpPr>
                <p:cNvPr id="10" name="Group 9">
                  <a:extLst>
                    <a:ext uri="{FF2B5EF4-FFF2-40B4-BE49-F238E27FC236}">
                      <a16:creationId xmlns:a16="http://schemas.microsoft.com/office/drawing/2014/main" id="{1F0109B7-27CD-7BCC-3822-43F6598684EB}"/>
                    </a:ext>
                  </a:extLst>
                </p:cNvPr>
                <p:cNvGrpSpPr/>
                <p:nvPr/>
              </p:nvGrpSpPr>
              <p:grpSpPr>
                <a:xfrm>
                  <a:off x="7452749" y="34257"/>
                  <a:ext cx="3100324" cy="2357965"/>
                  <a:chOff x="7444413" y="216445"/>
                  <a:chExt cx="3100324" cy="2357965"/>
                </a:xfrm>
              </p:grpSpPr>
              <p:grpSp>
                <p:nvGrpSpPr>
                  <p:cNvPr id="22" name="Group 21">
                    <a:extLst>
                      <a:ext uri="{FF2B5EF4-FFF2-40B4-BE49-F238E27FC236}">
                        <a16:creationId xmlns:a16="http://schemas.microsoft.com/office/drawing/2014/main" id="{2F37D5B7-74B7-6D2B-46CE-F0F8523A4064}"/>
                      </a:ext>
                    </a:extLst>
                  </p:cNvPr>
                  <p:cNvGrpSpPr/>
                  <p:nvPr/>
                </p:nvGrpSpPr>
                <p:grpSpPr>
                  <a:xfrm>
                    <a:off x="7444413" y="216445"/>
                    <a:ext cx="3100324" cy="2277673"/>
                    <a:chOff x="7444413" y="216445"/>
                    <a:chExt cx="3100324" cy="2277673"/>
                  </a:xfrm>
                </p:grpSpPr>
                <p:grpSp>
                  <p:nvGrpSpPr>
                    <p:cNvPr id="14" name="Group 13">
                      <a:extLst>
                        <a:ext uri="{FF2B5EF4-FFF2-40B4-BE49-F238E27FC236}">
                          <a16:creationId xmlns:a16="http://schemas.microsoft.com/office/drawing/2014/main" id="{ECD5B897-5F96-30B3-8848-CF05AB0B2F7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4413" y="216445"/>
                      <a:ext cx="3100324" cy="2225420"/>
                      <a:chOff x="7601733" y="352386"/>
                      <a:chExt cx="3100324" cy="2225420"/>
                    </a:xfrm>
                  </p:grpSpPr>
                  <p:pic>
                    <p:nvPicPr>
                      <p:cNvPr id="1042" name="Picture 18">
                        <a:extLst>
                          <a:ext uri="{FF2B5EF4-FFF2-40B4-BE49-F238E27FC236}">
                            <a16:creationId xmlns:a16="http://schemas.microsoft.com/office/drawing/2014/main" id="{679A1D9C-9C8A-AECB-72C7-3F99BC657B5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35238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2" name="Picture 6">
                        <a:extLst>
                          <a:ext uri="{FF2B5EF4-FFF2-40B4-BE49-F238E27FC236}">
                            <a16:creationId xmlns:a16="http://schemas.microsoft.com/office/drawing/2014/main" id="{9FE7E8DF-02B3-05FE-64DF-BDE7A239890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440173"/>
                        <a:ext cx="3100324" cy="212391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2" name="Picture 2">
                        <a:extLst>
                          <a:ext uri="{FF2B5EF4-FFF2-40B4-BE49-F238E27FC236}">
                            <a16:creationId xmlns:a16="http://schemas.microsoft.com/office/drawing/2014/main" id="{BE2A0D03-61A4-812E-37FB-04A12722C83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9446" y="513307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6" name="Picture 16">
                      <a:extLst>
                        <a:ext uri="{FF2B5EF4-FFF2-40B4-BE49-F238E27FC236}">
                          <a16:creationId xmlns:a16="http://schemas.microsoft.com/office/drawing/2014/main" id="{18BE952B-A74E-EE24-805A-F005A63C0817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467636" y="454326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2" name="Picture 2">
                    <a:extLst>
                      <a:ext uri="{FF2B5EF4-FFF2-40B4-BE49-F238E27FC236}">
                        <a16:creationId xmlns:a16="http://schemas.microsoft.com/office/drawing/2014/main" id="{5F144A3D-D242-D34F-4218-B51D2A4A7A2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476492" y="534618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0" name="Picture 6">
                  <a:extLst>
                    <a:ext uri="{FF2B5EF4-FFF2-40B4-BE49-F238E27FC236}">
                      <a16:creationId xmlns:a16="http://schemas.microsoft.com/office/drawing/2014/main" id="{BE98ACF6-E43E-D9C4-6776-3F6E1894755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90808" y="440430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F48B539A-E57A-6247-AFCA-A8F5034225A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43496" y="485071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2" name="Picture 2">
              <a:extLst>
                <a:ext uri="{FF2B5EF4-FFF2-40B4-BE49-F238E27FC236}">
                  <a16:creationId xmlns:a16="http://schemas.microsoft.com/office/drawing/2014/main" id="{516A9777-76A5-6623-13B4-5DFA70F831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02165" y="342630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F70B5E8-A704-2430-F2C3-7E4385C5F7FD}"/>
              </a:ext>
            </a:extLst>
          </p:cNvPr>
          <p:cNvGrpSpPr/>
          <p:nvPr/>
        </p:nvGrpSpPr>
        <p:grpSpPr>
          <a:xfrm>
            <a:off x="6159837" y="2084154"/>
            <a:ext cx="3029503" cy="2500587"/>
            <a:chOff x="6159837" y="2084154"/>
            <a:chExt cx="3029503" cy="2500587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9A4D7698-5E1E-C13A-AE45-2E6DA7F80DBA}"/>
                </a:ext>
              </a:extLst>
            </p:cNvPr>
            <p:cNvGrpSpPr/>
            <p:nvPr/>
          </p:nvGrpSpPr>
          <p:grpSpPr>
            <a:xfrm>
              <a:off x="6159837" y="2084154"/>
              <a:ext cx="3029503" cy="2500587"/>
              <a:chOff x="6159837" y="2084154"/>
              <a:chExt cx="3029503" cy="2500587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A5A70BD5-31B1-13B5-4215-A058D867E8AB}"/>
                  </a:ext>
                </a:extLst>
              </p:cNvPr>
              <p:cNvGrpSpPr/>
              <p:nvPr/>
            </p:nvGrpSpPr>
            <p:grpSpPr>
              <a:xfrm>
                <a:off x="6159837" y="2084154"/>
                <a:ext cx="3029503" cy="2429614"/>
                <a:chOff x="6159837" y="2084154"/>
                <a:chExt cx="3029503" cy="2429614"/>
              </a:xfrm>
            </p:grpSpPr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2972D4A0-5EE7-8950-5FFC-FD9A0CB33A32}"/>
                    </a:ext>
                  </a:extLst>
                </p:cNvPr>
                <p:cNvGrpSpPr/>
                <p:nvPr/>
              </p:nvGrpSpPr>
              <p:grpSpPr>
                <a:xfrm>
                  <a:off x="6159837" y="2084154"/>
                  <a:ext cx="3029503" cy="2371084"/>
                  <a:chOff x="6164578" y="2496140"/>
                  <a:chExt cx="3029503" cy="2371084"/>
                </a:xfrm>
              </p:grpSpPr>
              <p:grpSp>
                <p:nvGrpSpPr>
                  <p:cNvPr id="23" name="Group 22">
                    <a:extLst>
                      <a:ext uri="{FF2B5EF4-FFF2-40B4-BE49-F238E27FC236}">
                        <a16:creationId xmlns:a16="http://schemas.microsoft.com/office/drawing/2014/main" id="{2D67E067-3FB9-66CE-1EC7-582AFF1E184D}"/>
                      </a:ext>
                    </a:extLst>
                  </p:cNvPr>
                  <p:cNvGrpSpPr/>
                  <p:nvPr/>
                </p:nvGrpSpPr>
                <p:grpSpPr>
                  <a:xfrm>
                    <a:off x="6164578" y="2496140"/>
                    <a:ext cx="3013601" cy="2263467"/>
                    <a:chOff x="6164578" y="2496140"/>
                    <a:chExt cx="3013601" cy="2263467"/>
                  </a:xfrm>
                </p:grpSpPr>
                <p:grpSp>
                  <p:nvGrpSpPr>
                    <p:cNvPr id="12" name="Group 11">
                      <a:extLst>
                        <a:ext uri="{FF2B5EF4-FFF2-40B4-BE49-F238E27FC236}">
                          <a16:creationId xmlns:a16="http://schemas.microsoft.com/office/drawing/2014/main" id="{46FE847D-4F14-3C31-041F-FF9D68E9A6D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64578" y="2496140"/>
                      <a:ext cx="3013601" cy="2199924"/>
                      <a:chOff x="6164578" y="2496140"/>
                      <a:chExt cx="3013601" cy="2199924"/>
                    </a:xfrm>
                  </p:grpSpPr>
                  <p:pic>
                    <p:nvPicPr>
                      <p:cNvPr id="1038" name="Picture 14">
                        <a:extLst>
                          <a:ext uri="{FF2B5EF4-FFF2-40B4-BE49-F238E27FC236}">
                            <a16:creationId xmlns:a16="http://schemas.microsoft.com/office/drawing/2014/main" id="{486CCD9A-E92A-E184-DC6D-A9501012A5A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2832" y="249614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0" name="Picture 4">
                        <a:extLst>
                          <a:ext uri="{FF2B5EF4-FFF2-40B4-BE49-F238E27FC236}">
                            <a16:creationId xmlns:a16="http://schemas.microsoft.com/office/drawing/2014/main" id="{6AF4D06D-2366-D518-419A-CDD26E20B24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578" y="2575420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6" name="Picture 4">
                        <a:extLst>
                          <a:ext uri="{FF2B5EF4-FFF2-40B4-BE49-F238E27FC236}">
                            <a16:creationId xmlns:a16="http://schemas.microsoft.com/office/drawing/2014/main" id="{0BF47458-5739-BFB2-32D7-74BD01C3D15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3597" y="2656271"/>
                        <a:ext cx="2977537" cy="203979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8" name="Picture 18">
                      <a:extLst>
                        <a:ext uri="{FF2B5EF4-FFF2-40B4-BE49-F238E27FC236}">
                          <a16:creationId xmlns:a16="http://schemas.microsoft.com/office/drawing/2014/main" id="{AD15E489-2427-6BBA-F126-4FE03A31B3E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5362" y="2719815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6" name="Picture 6">
                    <a:extLst>
                      <a:ext uri="{FF2B5EF4-FFF2-40B4-BE49-F238E27FC236}">
                        <a16:creationId xmlns:a16="http://schemas.microsoft.com/office/drawing/2014/main" id="{24021D73-573F-2CD4-1286-6575A6C5AC7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80480" y="2802725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2" name="Picture 8">
                  <a:extLst>
                    <a:ext uri="{FF2B5EF4-FFF2-40B4-BE49-F238E27FC236}">
                      <a16:creationId xmlns:a16="http://schemas.microsoft.com/office/drawing/2014/main" id="{1FC3F23E-5846-9EB6-F809-3968A083909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81509" y="2473976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C55FECB5-61A7-D097-B433-900249830D3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9459" y="2544949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6" name="Picture 4">
              <a:extLst>
                <a:ext uri="{FF2B5EF4-FFF2-40B4-BE49-F238E27FC236}">
                  <a16:creationId xmlns:a16="http://schemas.microsoft.com/office/drawing/2014/main" id="{E6C814C9-ACA2-4B07-4D2A-D58A08B50C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7505" y="2314044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EA2E2EF-3B39-CF95-12C5-7B162D60A7B3}"/>
              </a:ext>
            </a:extLst>
          </p:cNvPr>
          <p:cNvGrpSpPr/>
          <p:nvPr/>
        </p:nvGrpSpPr>
        <p:grpSpPr>
          <a:xfrm>
            <a:off x="6163030" y="4281505"/>
            <a:ext cx="3041458" cy="2525974"/>
            <a:chOff x="6163030" y="4281505"/>
            <a:chExt cx="3041458" cy="2525974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E584996-2743-93FB-86BB-BFDCE13E9D55}"/>
                </a:ext>
              </a:extLst>
            </p:cNvPr>
            <p:cNvGrpSpPr/>
            <p:nvPr/>
          </p:nvGrpSpPr>
          <p:grpSpPr>
            <a:xfrm>
              <a:off x="6163030" y="4281505"/>
              <a:ext cx="3041458" cy="2525974"/>
              <a:chOff x="6163030" y="4281505"/>
              <a:chExt cx="3041458" cy="2525974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4132885A-A3C7-E7AF-E6DF-6CD518AF8CD0}"/>
                  </a:ext>
                </a:extLst>
              </p:cNvPr>
              <p:cNvGrpSpPr/>
              <p:nvPr/>
            </p:nvGrpSpPr>
            <p:grpSpPr>
              <a:xfrm>
                <a:off x="6177869" y="4281505"/>
                <a:ext cx="3026619" cy="2440482"/>
                <a:chOff x="6177869" y="4281505"/>
                <a:chExt cx="3026619" cy="2440482"/>
              </a:xfrm>
            </p:grpSpPr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83D8EE8D-842A-5172-7E69-92298B9246E5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6188694" y="4281505"/>
                  <a:ext cx="3015794" cy="2358117"/>
                  <a:chOff x="6162605" y="4728096"/>
                  <a:chExt cx="3015794" cy="2358117"/>
                </a:xfrm>
              </p:grpSpPr>
              <p:grpSp>
                <p:nvGrpSpPr>
                  <p:cNvPr id="24" name="Group 23">
                    <a:extLst>
                      <a:ext uri="{FF2B5EF4-FFF2-40B4-BE49-F238E27FC236}">
                        <a16:creationId xmlns:a16="http://schemas.microsoft.com/office/drawing/2014/main" id="{8BD46595-3437-F74E-BE5E-CE663DDCCE8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6162605" y="4728096"/>
                    <a:ext cx="3015794" cy="2278286"/>
                    <a:chOff x="6162605" y="4728096"/>
                    <a:chExt cx="3015794" cy="2278286"/>
                  </a:xfrm>
                </p:grpSpPr>
                <p:grpSp>
                  <p:nvGrpSpPr>
                    <p:cNvPr id="8" name="Group 7">
                      <a:extLst>
                        <a:ext uri="{FF2B5EF4-FFF2-40B4-BE49-F238E27FC236}">
                          <a16:creationId xmlns:a16="http://schemas.microsoft.com/office/drawing/2014/main" id="{E1205BD1-5218-5487-2DD5-FE7D3ABDF9AC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>
                    <a:xfrm>
                      <a:off x="6162605" y="4728096"/>
                      <a:ext cx="3015794" cy="2205606"/>
                      <a:chOff x="6162605" y="4728096"/>
                      <a:chExt cx="3015794" cy="2205606"/>
                    </a:xfrm>
                  </p:grpSpPr>
                  <p:pic>
                    <p:nvPicPr>
                      <p:cNvPr id="1040" name="Picture 16">
                        <a:extLst>
                          <a:ext uri="{FF2B5EF4-FFF2-40B4-BE49-F238E27FC236}">
                            <a16:creationId xmlns:a16="http://schemas.microsoft.com/office/drawing/2014/main" id="{422A67A1-1584-784B-30F3-7047F616E61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798" y="472809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4" name="Picture 8">
                        <a:extLst>
                          <a:ext uri="{FF2B5EF4-FFF2-40B4-BE49-F238E27FC236}">
                            <a16:creationId xmlns:a16="http://schemas.microsoft.com/office/drawing/2014/main" id="{C74F5E28-46C8-BD83-31A5-BC4749FB7AD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90331" y="4814136"/>
                        <a:ext cx="2888504" cy="1978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8" name="Picture 6">
                        <a:extLst>
                          <a:ext uri="{FF2B5EF4-FFF2-40B4-BE49-F238E27FC236}">
                            <a16:creationId xmlns:a16="http://schemas.microsoft.com/office/drawing/2014/main" id="{030F9066-6F26-2B09-740E-D95FB6F7726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2605" y="489391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40" name="Picture 20">
                      <a:extLst>
                        <a:ext uri="{FF2B5EF4-FFF2-40B4-BE49-F238E27FC236}">
                          <a16:creationId xmlns:a16="http://schemas.microsoft.com/office/drawing/2014/main" id="{F2AE4B39-05CA-0D78-23D2-37BE72657A7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0446" y="4966590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8" name="Picture 8">
                    <a:extLst>
                      <a:ext uri="{FF2B5EF4-FFF2-40B4-BE49-F238E27FC236}">
                        <a16:creationId xmlns:a16="http://schemas.microsoft.com/office/drawing/2014/main" id="{0A106C4F-B0DA-8A99-5D96-2E042747A51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62652" y="5046421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4" name="Picture 10">
                  <a:extLst>
                    <a:ext uri="{FF2B5EF4-FFF2-40B4-BE49-F238E27FC236}">
                      <a16:creationId xmlns:a16="http://schemas.microsoft.com/office/drawing/2014/main" id="{092740DC-2DEA-59A1-E78B-A959EB2AA03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77869" y="4682195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9" name="Picture 6">
                <a:extLst>
                  <a:ext uri="{FF2B5EF4-FFF2-40B4-BE49-F238E27FC236}">
                    <a16:creationId xmlns:a16="http://schemas.microsoft.com/office/drawing/2014/main" id="{8FA50908-3BF4-05EA-0B61-81852EE2A6C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63030" y="4767687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9" name="Picture 6">
              <a:extLst>
                <a:ext uri="{FF2B5EF4-FFF2-40B4-BE49-F238E27FC236}">
                  <a16:creationId xmlns:a16="http://schemas.microsoft.com/office/drawing/2014/main" id="{C6BA167D-AD27-B116-DA82-DA23A33776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8880" y="4559301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785465B-EA0E-34E4-9727-4173DEDAAFC7}"/>
              </a:ext>
            </a:extLst>
          </p:cNvPr>
          <p:cNvGrpSpPr/>
          <p:nvPr/>
        </p:nvGrpSpPr>
        <p:grpSpPr>
          <a:xfrm>
            <a:off x="3033223" y="2857355"/>
            <a:ext cx="3013600" cy="2064499"/>
            <a:chOff x="3023304" y="2947110"/>
            <a:chExt cx="3013600" cy="2064499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AB1BA0EC-8730-7064-7D4C-790DC82E4C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23304" y="2947110"/>
              <a:ext cx="3013600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6871C1C-1A47-AAF6-25D0-A7F6BAA35505}"/>
                </a:ext>
              </a:extLst>
            </p:cNvPr>
            <p:cNvSpPr/>
            <p:nvPr/>
          </p:nvSpPr>
          <p:spPr>
            <a:xfrm>
              <a:off x="4398168" y="4048125"/>
              <a:ext cx="269081" cy="36183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BD58C7C3-B0F2-972D-5412-717911590946}"/>
              </a:ext>
            </a:extLst>
          </p:cNvPr>
          <p:cNvGrpSpPr/>
          <p:nvPr/>
        </p:nvGrpSpPr>
        <p:grpSpPr>
          <a:xfrm>
            <a:off x="3039874" y="5002973"/>
            <a:ext cx="2977535" cy="2039792"/>
            <a:chOff x="3039874" y="5002973"/>
            <a:chExt cx="2977535" cy="2039792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DDB5EDBF-83D8-4588-74CB-FF2DF5A0B0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39874" y="5002973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A2BCC0B7-2F37-0BA7-3044-C8E5415B1357}"/>
                </a:ext>
              </a:extLst>
            </p:cNvPr>
            <p:cNvSpPr/>
            <p:nvPr/>
          </p:nvSpPr>
          <p:spPr>
            <a:xfrm>
              <a:off x="4408088" y="5598157"/>
              <a:ext cx="500698" cy="83346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805119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685800"/>
          </a:xfrm>
        </p:spPr>
        <p:txBody>
          <a:bodyPr>
            <a:normAutofit fontScale="90000"/>
          </a:bodyPr>
          <a:lstStyle/>
          <a:p>
            <a:r>
              <a:rPr lang="en-US" dirty="0"/>
              <a:t>a040x120 relaxation</a:t>
            </a:r>
          </a:p>
        </p:txBody>
      </p:sp>
      <p:pic>
        <p:nvPicPr>
          <p:cNvPr id="8" name="Picture 14">
            <a:extLst>
              <a:ext uri="{FF2B5EF4-FFF2-40B4-BE49-F238E27FC236}">
                <a16:creationId xmlns:a16="http://schemas.microsoft.com/office/drawing/2014/main" id="{977EAC2A-FAC2-D408-7E56-FDBE741FA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666" y="685801"/>
            <a:ext cx="1760751" cy="2659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D12254D8-0E80-FFA3-5C68-3B4F7CE3D3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6439" y="1022553"/>
            <a:ext cx="2488756" cy="1901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4CC7B0-5C18-F971-B6AC-7E8E1DF3F213}"/>
              </a:ext>
            </a:extLst>
          </p:cNvPr>
          <p:cNvSpPr txBox="1"/>
          <p:nvPr/>
        </p:nvSpPr>
        <p:spPr>
          <a:xfrm>
            <a:off x="5694217" y="1716507"/>
            <a:ext cx="138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 = −10.24458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6C14A27D-DA80-6897-BE60-8D286EB3AE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427"/>
          <a:stretch/>
        </p:blipFill>
        <p:spPr bwMode="auto">
          <a:xfrm>
            <a:off x="7543182" y="371910"/>
            <a:ext cx="1140549" cy="2551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57DDAE2B-44F0-BB2E-7326-E1B881CB55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757"/>
          <a:stretch/>
        </p:blipFill>
        <p:spPr bwMode="auto">
          <a:xfrm>
            <a:off x="946666" y="3579074"/>
            <a:ext cx="1140925" cy="2654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>
            <a:extLst>
              <a:ext uri="{FF2B5EF4-FFF2-40B4-BE49-F238E27FC236}">
                <a16:creationId xmlns:a16="http://schemas.microsoft.com/office/drawing/2014/main" id="{E1237EFA-7E47-E467-DA32-CB51489943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775"/>
          <a:stretch/>
        </p:blipFill>
        <p:spPr bwMode="auto">
          <a:xfrm>
            <a:off x="7542807" y="3465305"/>
            <a:ext cx="1140924" cy="2738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64784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0" name="Picture 8">
            <a:extLst>
              <a:ext uri="{FF2B5EF4-FFF2-40B4-BE49-F238E27FC236}">
                <a16:creationId xmlns:a16="http://schemas.microsoft.com/office/drawing/2014/main" id="{2D0E85E1-6D75-71BE-F5B6-AE0D04FA6F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665" y="928088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a040x120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>
            <a:extLst>
              <a:ext uri="{FF2B5EF4-FFF2-40B4-BE49-F238E27FC236}">
                <a16:creationId xmlns:a16="http://schemas.microsoft.com/office/drawing/2014/main" id="{EE103F5A-15CD-3CEF-8FD1-7B4702D062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872" y="2925323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82677395-586D-C934-0267-38396AF50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72" y="4794771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B3DAE01A-0B1E-2A12-2C5E-B957D2529944}"/>
              </a:ext>
            </a:extLst>
          </p:cNvPr>
          <p:cNvSpPr/>
          <p:nvPr/>
        </p:nvSpPr>
        <p:spPr>
          <a:xfrm>
            <a:off x="4010090" y="3681243"/>
            <a:ext cx="1183104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cyl16-850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9D9B36D-4FC4-9CB2-EDC2-DC86DCD97BFD}"/>
              </a:ext>
            </a:extLst>
          </p:cNvPr>
          <p:cNvSpPr/>
          <p:nvPr/>
        </p:nvSpPr>
        <p:spPr>
          <a:xfrm>
            <a:off x="4010090" y="5623570"/>
            <a:ext cx="1183104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cyl16-825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55799D2-ACFA-C0C4-65A9-8EE6912311E3}"/>
              </a:ext>
            </a:extLst>
          </p:cNvPr>
          <p:cNvGrpSpPr/>
          <p:nvPr/>
        </p:nvGrpSpPr>
        <p:grpSpPr>
          <a:xfrm>
            <a:off x="7848006" y="13097"/>
            <a:ext cx="3099069" cy="2313967"/>
            <a:chOff x="7704120" y="157863"/>
            <a:chExt cx="3099069" cy="2313967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02379F4-5EA0-0363-F61C-69857E028C83}"/>
                </a:ext>
              </a:extLst>
            </p:cNvPr>
            <p:cNvGrpSpPr/>
            <p:nvPr/>
          </p:nvGrpSpPr>
          <p:grpSpPr>
            <a:xfrm>
              <a:off x="7704120" y="157863"/>
              <a:ext cx="3099069" cy="2313967"/>
              <a:chOff x="7704120" y="157863"/>
              <a:chExt cx="3099069" cy="2313967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7CC7B161-FC38-C2B3-4B19-8B3CD11384A2}"/>
                  </a:ext>
                </a:extLst>
              </p:cNvPr>
              <p:cNvGrpSpPr/>
              <p:nvPr/>
            </p:nvGrpSpPr>
            <p:grpSpPr>
              <a:xfrm>
                <a:off x="7704120" y="157863"/>
                <a:ext cx="3099069" cy="2313967"/>
                <a:chOff x="7824453" y="20939"/>
                <a:chExt cx="3099069" cy="2313967"/>
              </a:xfrm>
            </p:grpSpPr>
            <p:grpSp>
              <p:nvGrpSpPr>
                <p:cNvPr id="42" name="Group 41">
                  <a:extLst>
                    <a:ext uri="{FF2B5EF4-FFF2-40B4-BE49-F238E27FC236}">
                      <a16:creationId xmlns:a16="http://schemas.microsoft.com/office/drawing/2014/main" id="{9D1CA90A-9187-AC72-D318-93B906619171}"/>
                    </a:ext>
                  </a:extLst>
                </p:cNvPr>
                <p:cNvGrpSpPr/>
                <p:nvPr/>
              </p:nvGrpSpPr>
              <p:grpSpPr>
                <a:xfrm>
                  <a:off x="7824453" y="20939"/>
                  <a:ext cx="3099069" cy="2313967"/>
                  <a:chOff x="7824453" y="20939"/>
                  <a:chExt cx="3099069" cy="2313967"/>
                </a:xfrm>
              </p:grpSpPr>
              <p:grpSp>
                <p:nvGrpSpPr>
                  <p:cNvPr id="32" name="Group 31">
                    <a:extLst>
                      <a:ext uri="{FF2B5EF4-FFF2-40B4-BE49-F238E27FC236}">
                        <a16:creationId xmlns:a16="http://schemas.microsoft.com/office/drawing/2014/main" id="{F95A0006-50E5-1C58-426C-832DFA9D9992}"/>
                      </a:ext>
                    </a:extLst>
                  </p:cNvPr>
                  <p:cNvGrpSpPr/>
                  <p:nvPr/>
                </p:nvGrpSpPr>
                <p:grpSpPr>
                  <a:xfrm>
                    <a:off x="7824453" y="20939"/>
                    <a:ext cx="3099069" cy="2313967"/>
                    <a:chOff x="7824453" y="20939"/>
                    <a:chExt cx="3099069" cy="2313967"/>
                  </a:xfrm>
                </p:grpSpPr>
                <p:grpSp>
                  <p:nvGrpSpPr>
                    <p:cNvPr id="30" name="Group 29">
                      <a:extLst>
                        <a:ext uri="{FF2B5EF4-FFF2-40B4-BE49-F238E27FC236}">
                          <a16:creationId xmlns:a16="http://schemas.microsoft.com/office/drawing/2014/main" id="{881C004E-7474-1AE8-842B-AC557312FAF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824453" y="20939"/>
                      <a:ext cx="3099069" cy="2313967"/>
                      <a:chOff x="8068388" y="-273665"/>
                      <a:chExt cx="3099069" cy="2313967"/>
                    </a:xfrm>
                  </p:grpSpPr>
                  <p:grpSp>
                    <p:nvGrpSpPr>
                      <p:cNvPr id="9" name="Group 8">
                        <a:extLst>
                          <a:ext uri="{FF2B5EF4-FFF2-40B4-BE49-F238E27FC236}">
                            <a16:creationId xmlns:a16="http://schemas.microsoft.com/office/drawing/2014/main" id="{6B0AD583-EF4A-C5D2-5E21-70104423E7F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068388" y="-273665"/>
                        <a:ext cx="3099069" cy="2313967"/>
                        <a:chOff x="8068388" y="-273665"/>
                        <a:chExt cx="3099069" cy="2313967"/>
                      </a:xfrm>
                    </p:grpSpPr>
                    <p:grpSp>
                      <p:nvGrpSpPr>
                        <p:cNvPr id="25" name="Group 24">
                          <a:extLst>
                            <a:ext uri="{FF2B5EF4-FFF2-40B4-BE49-F238E27FC236}">
                              <a16:creationId xmlns:a16="http://schemas.microsoft.com/office/drawing/2014/main" id="{F69C55E3-0E48-BA35-764A-8ADAC7FAB9E3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068388" y="-273665"/>
                          <a:ext cx="3099069" cy="2313967"/>
                          <a:chOff x="8068388" y="-273665"/>
                          <a:chExt cx="3099069" cy="2313967"/>
                        </a:xfrm>
                      </p:grpSpPr>
                      <p:grpSp>
                        <p:nvGrpSpPr>
                          <p:cNvPr id="22" name="Group 21">
                            <a:extLst>
                              <a:ext uri="{FF2B5EF4-FFF2-40B4-BE49-F238E27FC236}">
                                <a16:creationId xmlns:a16="http://schemas.microsoft.com/office/drawing/2014/main" id="{92AF5BDC-FB4B-5253-7796-C46169634249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8076901" y="-273665"/>
                            <a:ext cx="3090556" cy="2313967"/>
                            <a:chOff x="8076901" y="-273665"/>
                            <a:chExt cx="3090556" cy="2313967"/>
                          </a:xfrm>
                        </p:grpSpPr>
                        <p:pic>
                          <p:nvPicPr>
                            <p:cNvPr id="2054" name="Picture 6">
                              <a:extLst>
                                <a:ext uri="{FF2B5EF4-FFF2-40B4-BE49-F238E27FC236}">
                                  <a16:creationId xmlns:a16="http://schemas.microsoft.com/office/drawing/2014/main" id="{94CD13DD-BAC3-3FC4-43CD-696D9051FAFA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5439" y="-273665"/>
                              <a:ext cx="3082018" cy="2143097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2050" name="Picture 2">
                              <a:extLst>
                                <a:ext uri="{FF2B5EF4-FFF2-40B4-BE49-F238E27FC236}">
                                  <a16:creationId xmlns:a16="http://schemas.microsoft.com/office/drawing/2014/main" id="{F57F01C2-94A8-047B-3AFE-42F232FCAFF1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6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76901" y="-187838"/>
                              <a:ext cx="3013602" cy="2095524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1036" name="Picture 12">
                              <a:extLst>
                                <a:ext uri="{FF2B5EF4-FFF2-40B4-BE49-F238E27FC236}">
                                  <a16:creationId xmlns:a16="http://schemas.microsoft.com/office/drawing/2014/main" id="{31AB7B5E-BEE0-56F4-FD8B-E853E7BB529F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7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9884" y="-115448"/>
                              <a:ext cx="3013602" cy="206450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12" name="Picture 12">
                              <a:extLst>
                                <a:ext uri="{FF2B5EF4-FFF2-40B4-BE49-F238E27FC236}">
                                  <a16:creationId xmlns:a16="http://schemas.microsoft.com/office/drawing/2014/main" id="{411682FC-4BB1-33C1-BAB7-FFCBB5F035C3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8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9884" y="-24198"/>
                              <a:ext cx="3013602" cy="206450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112" name="Picture 16">
                            <a:extLst>
                              <a:ext uri="{FF2B5EF4-FFF2-40B4-BE49-F238E27FC236}">
                                <a16:creationId xmlns:a16="http://schemas.microsoft.com/office/drawing/2014/main" id="{C587784D-BF99-D883-09B2-806AF83D5F2E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8068388" y="-117052"/>
                            <a:ext cx="3013602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098" name="Picture 2">
                          <a:extLst>
                            <a:ext uri="{FF2B5EF4-FFF2-40B4-BE49-F238E27FC236}">
                              <a16:creationId xmlns:a16="http://schemas.microsoft.com/office/drawing/2014/main" id="{4A1DB607-0A50-84E6-CBA1-C082B418B0F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093031" y="-73353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8" name="Picture 2">
                        <a:extLst>
                          <a:ext uri="{FF2B5EF4-FFF2-40B4-BE49-F238E27FC236}">
                            <a16:creationId xmlns:a16="http://schemas.microsoft.com/office/drawing/2014/main" id="{B6A6AA09-0954-A039-FC7D-642D9BBAD4B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68775" y="-36230"/>
                        <a:ext cx="2901495" cy="1987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1" name="Picture 4">
                      <a:extLst>
                        <a:ext uri="{FF2B5EF4-FFF2-40B4-BE49-F238E27FC236}">
                          <a16:creationId xmlns:a16="http://schemas.microsoft.com/office/drawing/2014/main" id="{F5396917-6D28-63E3-6644-C274CDC3D22D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845949" y="248612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9" name="Picture 2">
                    <a:extLst>
                      <a:ext uri="{FF2B5EF4-FFF2-40B4-BE49-F238E27FC236}">
                        <a16:creationId xmlns:a16="http://schemas.microsoft.com/office/drawing/2014/main" id="{00AD2E5C-72D2-CC6F-6339-00ADBB616FB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861235" y="52563"/>
                    <a:ext cx="2774304" cy="214608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26" name="Picture 2">
                  <a:extLst>
                    <a:ext uri="{FF2B5EF4-FFF2-40B4-BE49-F238E27FC236}">
                      <a16:creationId xmlns:a16="http://schemas.microsoft.com/office/drawing/2014/main" id="{617193A1-E6BA-71FD-44A2-CEF68D26339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909974" y="99126"/>
                  <a:ext cx="2713002" cy="20986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" name="Picture 2">
                <a:extLst>
                  <a:ext uri="{FF2B5EF4-FFF2-40B4-BE49-F238E27FC236}">
                    <a16:creationId xmlns:a16="http://schemas.microsoft.com/office/drawing/2014/main" id="{A7E461D8-B1FE-CA69-A2F0-4F59F0496AE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02112" y="310977"/>
                <a:ext cx="2774305" cy="21460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44" name="Picture 2">
              <a:extLst>
                <a:ext uri="{FF2B5EF4-FFF2-40B4-BE49-F238E27FC236}">
                  <a16:creationId xmlns:a16="http://schemas.microsoft.com/office/drawing/2014/main" id="{CB32764D-B4E9-68C0-2E9B-16F9870316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68460" y="335011"/>
              <a:ext cx="2712999" cy="20986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6BA33F3D-F736-963F-F7E1-73A3F73B73C5}"/>
              </a:ext>
            </a:extLst>
          </p:cNvPr>
          <p:cNvGrpSpPr/>
          <p:nvPr/>
        </p:nvGrpSpPr>
        <p:grpSpPr>
          <a:xfrm>
            <a:off x="6237785" y="1986237"/>
            <a:ext cx="3133816" cy="2285830"/>
            <a:chOff x="6189364" y="2343055"/>
            <a:chExt cx="3133816" cy="2285830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EE3A67F-1DFF-56DC-A09B-7761266E5063}"/>
                </a:ext>
              </a:extLst>
            </p:cNvPr>
            <p:cNvGrpSpPr/>
            <p:nvPr/>
          </p:nvGrpSpPr>
          <p:grpSpPr>
            <a:xfrm>
              <a:off x="6189364" y="2343055"/>
              <a:ext cx="3133816" cy="2278836"/>
              <a:chOff x="6189364" y="2343055"/>
              <a:chExt cx="3133816" cy="2278836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1BAF9E89-F597-A118-AA2A-7820B8F64200}"/>
                  </a:ext>
                </a:extLst>
              </p:cNvPr>
              <p:cNvGrpSpPr/>
              <p:nvPr/>
            </p:nvGrpSpPr>
            <p:grpSpPr>
              <a:xfrm>
                <a:off x="6194731" y="2343055"/>
                <a:ext cx="3128449" cy="2278836"/>
                <a:chOff x="6138129" y="2126879"/>
                <a:chExt cx="3128449" cy="2278836"/>
              </a:xfrm>
            </p:grpSpPr>
            <p:grpSp>
              <p:nvGrpSpPr>
                <p:cNvPr id="34" name="Group 33">
                  <a:extLst>
                    <a:ext uri="{FF2B5EF4-FFF2-40B4-BE49-F238E27FC236}">
                      <a16:creationId xmlns:a16="http://schemas.microsoft.com/office/drawing/2014/main" id="{EBB4157E-0C07-98A4-0210-E96EE4D80FB5}"/>
                    </a:ext>
                  </a:extLst>
                </p:cNvPr>
                <p:cNvGrpSpPr/>
                <p:nvPr/>
              </p:nvGrpSpPr>
              <p:grpSpPr>
                <a:xfrm>
                  <a:off x="6138129" y="2126879"/>
                  <a:ext cx="3128449" cy="2278836"/>
                  <a:chOff x="6138112" y="2222199"/>
                  <a:chExt cx="3128449" cy="2278836"/>
                </a:xfrm>
              </p:grpSpPr>
              <p:grpSp>
                <p:nvGrpSpPr>
                  <p:cNvPr id="36" name="Group 35">
                    <a:extLst>
                      <a:ext uri="{FF2B5EF4-FFF2-40B4-BE49-F238E27FC236}">
                        <a16:creationId xmlns:a16="http://schemas.microsoft.com/office/drawing/2014/main" id="{14C4C5A9-8D89-681A-E6F8-29D2FA688533}"/>
                      </a:ext>
                    </a:extLst>
                  </p:cNvPr>
                  <p:cNvGrpSpPr/>
                  <p:nvPr/>
                </p:nvGrpSpPr>
                <p:grpSpPr>
                  <a:xfrm>
                    <a:off x="6211882" y="2222199"/>
                    <a:ext cx="3054679" cy="2278836"/>
                    <a:chOff x="6221458" y="2265248"/>
                    <a:chExt cx="3054679" cy="2278836"/>
                  </a:xfrm>
                </p:grpSpPr>
                <p:grpSp>
                  <p:nvGrpSpPr>
                    <p:cNvPr id="16" name="Group 15">
                      <a:extLst>
                        <a:ext uri="{FF2B5EF4-FFF2-40B4-BE49-F238E27FC236}">
                          <a16:creationId xmlns:a16="http://schemas.microsoft.com/office/drawing/2014/main" id="{56837E3F-912F-0EA0-9C30-785C24D7646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21458" y="2265248"/>
                      <a:ext cx="3054679" cy="2278836"/>
                      <a:chOff x="6227030" y="2209036"/>
                      <a:chExt cx="3054679" cy="2278836"/>
                    </a:xfrm>
                  </p:grpSpPr>
                  <p:grpSp>
                    <p:nvGrpSpPr>
                      <p:cNvPr id="24" name="Group 23">
                        <a:extLst>
                          <a:ext uri="{FF2B5EF4-FFF2-40B4-BE49-F238E27FC236}">
                            <a16:creationId xmlns:a16="http://schemas.microsoft.com/office/drawing/2014/main" id="{0C5CC512-BFCC-3B6C-6C87-BC6E787FDAA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27030" y="2209036"/>
                        <a:ext cx="3027266" cy="2278836"/>
                        <a:chOff x="6257607" y="2206191"/>
                        <a:chExt cx="3027266" cy="2278836"/>
                      </a:xfrm>
                    </p:grpSpPr>
                    <p:grpSp>
                      <p:nvGrpSpPr>
                        <p:cNvPr id="18" name="Group 17">
                          <a:extLst>
                            <a:ext uri="{FF2B5EF4-FFF2-40B4-BE49-F238E27FC236}">
                              <a16:creationId xmlns:a16="http://schemas.microsoft.com/office/drawing/2014/main" id="{992AF73E-54D4-B75D-B717-3C9C5BDC7A9A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57607" y="2206191"/>
                          <a:ext cx="3013604" cy="2278836"/>
                          <a:chOff x="6257607" y="2234766"/>
                          <a:chExt cx="3013604" cy="2278836"/>
                        </a:xfrm>
                      </p:grpSpPr>
                      <p:pic>
                        <p:nvPicPr>
                          <p:cNvPr id="2056" name="Picture 8">
                            <a:extLst>
                              <a:ext uri="{FF2B5EF4-FFF2-40B4-BE49-F238E27FC236}">
                                <a16:creationId xmlns:a16="http://schemas.microsoft.com/office/drawing/2014/main" id="{68812EB7-DFF5-40D0-B201-D4B75D88B0F2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307740" y="2234766"/>
                            <a:ext cx="2783049" cy="1935208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6" name="Picture 8">
                            <a:extLst>
                              <a:ext uri="{FF2B5EF4-FFF2-40B4-BE49-F238E27FC236}">
                                <a16:creationId xmlns:a16="http://schemas.microsoft.com/office/drawing/2014/main" id="{5312968A-C888-1530-54AD-F3EED0F4A3C7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80506" y="2299558"/>
                            <a:ext cx="2968986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042" name="Picture 18">
                            <a:extLst>
                              <a:ext uri="{FF2B5EF4-FFF2-40B4-BE49-F238E27FC236}">
                                <a16:creationId xmlns:a16="http://schemas.microsoft.com/office/drawing/2014/main" id="{EB1710A7-D273-F6E2-CC5B-BEF9BA57830D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7608" y="2379201"/>
                            <a:ext cx="3013603" cy="2064501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4" name="Picture 4">
                            <a:extLst>
                              <a:ext uri="{FF2B5EF4-FFF2-40B4-BE49-F238E27FC236}">
                                <a16:creationId xmlns:a16="http://schemas.microsoft.com/office/drawing/2014/main" id="{5D9BB651-C483-9D58-B816-538F5A00E4A8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7607" y="2449102"/>
                            <a:ext cx="3013603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110" name="Picture 14">
                          <a:extLst>
                            <a:ext uri="{FF2B5EF4-FFF2-40B4-BE49-F238E27FC236}">
                              <a16:creationId xmlns:a16="http://schemas.microsoft.com/office/drawing/2014/main" id="{8065E0FE-CC05-52E9-9F90-DCC81ECFFA73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71271" y="2313756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4104" name="Picture 8">
                        <a:extLst>
                          <a:ext uri="{FF2B5EF4-FFF2-40B4-BE49-F238E27FC236}">
                            <a16:creationId xmlns:a16="http://schemas.microsoft.com/office/drawing/2014/main" id="{9CE35E34-3756-B2AF-C4C9-FAA970437A2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8107" y="2273922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5" name="Picture 10">
                      <a:extLst>
                        <a:ext uri="{FF2B5EF4-FFF2-40B4-BE49-F238E27FC236}">
                          <a16:creationId xmlns:a16="http://schemas.microsoft.com/office/drawing/2014/main" id="{36038720-9935-8EBD-1C6C-9665F335C352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41034" y="2381633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3" name="Picture 6">
                    <a:extLst>
                      <a:ext uri="{FF2B5EF4-FFF2-40B4-BE49-F238E27FC236}">
                        <a16:creationId xmlns:a16="http://schemas.microsoft.com/office/drawing/2014/main" id="{C3517678-37A4-6933-D27D-1EE3E223710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38112" y="2329858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3" name="Picture 2">
                  <a:extLst>
                    <a:ext uri="{FF2B5EF4-FFF2-40B4-BE49-F238E27FC236}">
                      <a16:creationId xmlns:a16="http://schemas.microsoft.com/office/drawing/2014/main" id="{FD8FEE6F-5D62-0821-6BE4-D30B65C5F7C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44002" y="2210571"/>
                  <a:ext cx="2781984" cy="215202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55334B98-C20C-8D03-B657-3859C77F2D2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89364" y="2444087"/>
                <a:ext cx="2777763" cy="21487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" name="Picture 6">
              <a:extLst>
                <a:ext uri="{FF2B5EF4-FFF2-40B4-BE49-F238E27FC236}">
                  <a16:creationId xmlns:a16="http://schemas.microsoft.com/office/drawing/2014/main" id="{E0F1CA5B-A1EE-0145-79C0-FF94434318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4829" y="2480133"/>
              <a:ext cx="2777759" cy="21487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615C4BC7-105C-D46B-9DB7-333EA88C6956}"/>
              </a:ext>
            </a:extLst>
          </p:cNvPr>
          <p:cNvGrpSpPr/>
          <p:nvPr/>
        </p:nvGrpSpPr>
        <p:grpSpPr>
          <a:xfrm>
            <a:off x="6151016" y="4387393"/>
            <a:ext cx="3087602" cy="2312744"/>
            <a:chOff x="6151016" y="4387393"/>
            <a:chExt cx="3087602" cy="2312744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7E20DDB4-9307-A02F-1BED-B114AF8F1DAF}"/>
                </a:ext>
              </a:extLst>
            </p:cNvPr>
            <p:cNvGrpSpPr/>
            <p:nvPr/>
          </p:nvGrpSpPr>
          <p:grpSpPr>
            <a:xfrm>
              <a:off x="6151016" y="4387393"/>
              <a:ext cx="3087602" cy="2312744"/>
              <a:chOff x="6179296" y="4367520"/>
              <a:chExt cx="3087602" cy="2312744"/>
            </a:xfrm>
          </p:grpSpPr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60941E74-3971-D9E7-CC67-64D709DF99EF}"/>
                  </a:ext>
                </a:extLst>
              </p:cNvPr>
              <p:cNvGrpSpPr/>
              <p:nvPr/>
            </p:nvGrpSpPr>
            <p:grpSpPr>
              <a:xfrm>
                <a:off x="6179296" y="4367520"/>
                <a:ext cx="3087602" cy="2312744"/>
                <a:chOff x="6179296" y="4367520"/>
                <a:chExt cx="3087602" cy="2312744"/>
              </a:xfrm>
            </p:grpSpPr>
            <p:grpSp>
              <p:nvGrpSpPr>
                <p:cNvPr id="40" name="Group 39">
                  <a:extLst>
                    <a:ext uri="{FF2B5EF4-FFF2-40B4-BE49-F238E27FC236}">
                      <a16:creationId xmlns:a16="http://schemas.microsoft.com/office/drawing/2014/main" id="{DF8DE339-9F95-C27B-A2F3-5DADCDABB8F2}"/>
                    </a:ext>
                  </a:extLst>
                </p:cNvPr>
                <p:cNvGrpSpPr/>
                <p:nvPr/>
              </p:nvGrpSpPr>
              <p:grpSpPr>
                <a:xfrm>
                  <a:off x="6179296" y="4367520"/>
                  <a:ext cx="3087602" cy="2312744"/>
                  <a:chOff x="6179296" y="4367520"/>
                  <a:chExt cx="3087602" cy="2312744"/>
                </a:xfrm>
              </p:grpSpPr>
              <p:grpSp>
                <p:nvGrpSpPr>
                  <p:cNvPr id="39" name="Group 38">
                    <a:extLst>
                      <a:ext uri="{FF2B5EF4-FFF2-40B4-BE49-F238E27FC236}">
                        <a16:creationId xmlns:a16="http://schemas.microsoft.com/office/drawing/2014/main" id="{2A27C53B-FEFE-2F96-9F96-61112231DF28}"/>
                      </a:ext>
                    </a:extLst>
                  </p:cNvPr>
                  <p:cNvGrpSpPr/>
                  <p:nvPr/>
                </p:nvGrpSpPr>
                <p:grpSpPr>
                  <a:xfrm>
                    <a:off x="6223816" y="4367520"/>
                    <a:ext cx="3043082" cy="2312744"/>
                    <a:chOff x="6223816" y="4367520"/>
                    <a:chExt cx="3043082" cy="2312744"/>
                  </a:xfrm>
                </p:grpSpPr>
                <p:grpSp>
                  <p:nvGrpSpPr>
                    <p:cNvPr id="19" name="Group 18">
                      <a:extLst>
                        <a:ext uri="{FF2B5EF4-FFF2-40B4-BE49-F238E27FC236}">
                          <a16:creationId xmlns:a16="http://schemas.microsoft.com/office/drawing/2014/main" id="{CCD0B348-98A9-DB9B-07ED-BF566D5FA11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40911" y="4367520"/>
                      <a:ext cx="3025987" cy="2284360"/>
                      <a:chOff x="6260856" y="4531445"/>
                      <a:chExt cx="3025987" cy="2284360"/>
                    </a:xfrm>
                  </p:grpSpPr>
                  <p:grpSp>
                    <p:nvGrpSpPr>
                      <p:cNvPr id="23" name="Group 22">
                        <a:extLst>
                          <a:ext uri="{FF2B5EF4-FFF2-40B4-BE49-F238E27FC236}">
                            <a16:creationId xmlns:a16="http://schemas.microsoft.com/office/drawing/2014/main" id="{131540B6-6A74-D070-CB59-58BCEFF4135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63453" y="4531445"/>
                        <a:ext cx="3023390" cy="2240579"/>
                        <a:chOff x="6263453" y="4531445"/>
                        <a:chExt cx="3023390" cy="2240579"/>
                      </a:xfrm>
                    </p:grpSpPr>
                    <p:grpSp>
                      <p:nvGrpSpPr>
                        <p:cNvPr id="17" name="Group 16">
                          <a:extLst>
                            <a:ext uri="{FF2B5EF4-FFF2-40B4-BE49-F238E27FC236}">
                              <a16:creationId xmlns:a16="http://schemas.microsoft.com/office/drawing/2014/main" id="{3E8EB135-05CB-3111-7B43-BBC76EC6C907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63453" y="4531445"/>
                          <a:ext cx="3022249" cy="2240579"/>
                          <a:chOff x="6263453" y="4540970"/>
                          <a:chExt cx="3022249" cy="2240579"/>
                        </a:xfrm>
                      </p:grpSpPr>
                      <p:pic>
                        <p:nvPicPr>
                          <p:cNvPr id="2058" name="Picture 10">
                            <a:extLst>
                              <a:ext uri="{FF2B5EF4-FFF2-40B4-BE49-F238E27FC236}">
                                <a16:creationId xmlns:a16="http://schemas.microsoft.com/office/drawing/2014/main" id="{EE76052D-B445-682E-CB8C-CA2AB34EEB16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304601" y="4540970"/>
                            <a:ext cx="2877940" cy="200119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7" name="Picture 10">
                            <a:extLst>
                              <a:ext uri="{FF2B5EF4-FFF2-40B4-BE49-F238E27FC236}">
                                <a16:creationId xmlns:a16="http://schemas.microsoft.com/office/drawing/2014/main" id="{0210BBF1-D08A-5E12-638D-3ABDFCA20575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79678" y="4606043"/>
                            <a:ext cx="3003549" cy="2088533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044" name="Picture 20">
                            <a:extLst>
                              <a:ext uri="{FF2B5EF4-FFF2-40B4-BE49-F238E27FC236}">
                                <a16:creationId xmlns:a16="http://schemas.microsoft.com/office/drawing/2014/main" id="{3B326D0B-143C-8483-F70E-E449CB1FF7D9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72100" y="4673070"/>
                            <a:ext cx="3013602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8" name="Picture 6">
                            <a:extLst>
                              <a:ext uri="{FF2B5EF4-FFF2-40B4-BE49-F238E27FC236}">
                                <a16:creationId xmlns:a16="http://schemas.microsoft.com/office/drawing/2014/main" id="{C2C1C432-92DF-A705-4B6F-4E7C08282160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63453" y="4717048"/>
                            <a:ext cx="3013603" cy="2064501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108" name="Picture 12">
                          <a:extLst>
                            <a:ext uri="{FF2B5EF4-FFF2-40B4-BE49-F238E27FC236}">
                              <a16:creationId xmlns:a16="http://schemas.microsoft.com/office/drawing/2014/main" id="{F7DB2DBD-CBD9-3F0E-FF2A-EFF3C88693E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73241" y="4687676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4106" name="Picture 10">
                        <a:extLst>
                          <a:ext uri="{FF2B5EF4-FFF2-40B4-BE49-F238E27FC236}">
                            <a16:creationId xmlns:a16="http://schemas.microsoft.com/office/drawing/2014/main" id="{FC6EB07C-F2B9-3B14-ED68-8CA0A22D980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0856" y="4751305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7" name="Picture 12">
                      <a:extLst>
                        <a:ext uri="{FF2B5EF4-FFF2-40B4-BE49-F238E27FC236}">
                          <a16:creationId xmlns:a16="http://schemas.microsoft.com/office/drawing/2014/main" id="{72046FAA-A4EC-8A33-206C-195A727C81F6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23816" y="4616198"/>
                      <a:ext cx="3012969" cy="2064066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8" name="Picture 8">
                    <a:extLst>
                      <a:ext uri="{FF2B5EF4-FFF2-40B4-BE49-F238E27FC236}">
                        <a16:creationId xmlns:a16="http://schemas.microsoft.com/office/drawing/2014/main" id="{6600C8A6-6091-99CC-4F1D-C22E77A2080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79296" y="4551119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7" name="Picture 4">
                  <a:extLst>
                    <a:ext uri="{FF2B5EF4-FFF2-40B4-BE49-F238E27FC236}">
                      <a16:creationId xmlns:a16="http://schemas.microsoft.com/office/drawing/2014/main" id="{88D9B9CE-986B-55DF-41A9-8CF55099532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12947" y="4486997"/>
                  <a:ext cx="2675898" cy="206995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30" name="Picture 6">
                <a:extLst>
                  <a:ext uri="{FF2B5EF4-FFF2-40B4-BE49-F238E27FC236}">
                    <a16:creationId xmlns:a16="http://schemas.microsoft.com/office/drawing/2014/main" id="{19C6ED96-B026-FE23-F051-1943C548142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48927" y="4485681"/>
                <a:ext cx="2777762" cy="21487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4" name="Picture 8">
              <a:extLst>
                <a:ext uri="{FF2B5EF4-FFF2-40B4-BE49-F238E27FC236}">
                  <a16:creationId xmlns:a16="http://schemas.microsoft.com/office/drawing/2014/main" id="{A7173A68-4A55-9B40-2236-DF0892A377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3985" y="4455796"/>
              <a:ext cx="2870302" cy="2220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0" name="Picture 4">
            <a:extLst>
              <a:ext uri="{FF2B5EF4-FFF2-40B4-BE49-F238E27FC236}">
                <a16:creationId xmlns:a16="http://schemas.microsoft.com/office/drawing/2014/main" id="{30AD56A4-C023-8F0E-97FA-C7319ED379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7662" y="2140335"/>
            <a:ext cx="2781468" cy="2141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31B2EC54-D022-B51B-EF99-9A021F7C38CF}"/>
              </a:ext>
            </a:extLst>
          </p:cNvPr>
          <p:cNvGrpSpPr/>
          <p:nvPr/>
        </p:nvGrpSpPr>
        <p:grpSpPr>
          <a:xfrm>
            <a:off x="9164618" y="4464724"/>
            <a:ext cx="2874665" cy="2271917"/>
            <a:chOff x="9164618" y="4464724"/>
            <a:chExt cx="2874665" cy="2271917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B5CDEEF-73AE-E6E5-AED5-1A3926B571FA}"/>
                </a:ext>
              </a:extLst>
            </p:cNvPr>
            <p:cNvGrpSpPr/>
            <p:nvPr/>
          </p:nvGrpSpPr>
          <p:grpSpPr>
            <a:xfrm>
              <a:off x="9175847" y="4464724"/>
              <a:ext cx="2781984" cy="2271917"/>
              <a:chOff x="9232330" y="4379332"/>
              <a:chExt cx="2781984" cy="2271917"/>
            </a:xfrm>
          </p:grpSpPr>
          <p:pic>
            <p:nvPicPr>
              <p:cNvPr id="2052" name="Picture 4">
                <a:extLst>
                  <a:ext uri="{FF2B5EF4-FFF2-40B4-BE49-F238E27FC236}">
                    <a16:creationId xmlns:a16="http://schemas.microsoft.com/office/drawing/2014/main" id="{C70C367B-00B8-446A-6DCE-43BE4BA630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32330" y="4502493"/>
                <a:ext cx="2781984" cy="21487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2" name="Picture 8">
                <a:extLst>
                  <a:ext uri="{FF2B5EF4-FFF2-40B4-BE49-F238E27FC236}">
                    <a16:creationId xmlns:a16="http://schemas.microsoft.com/office/drawing/2014/main" id="{6AB91444-0C34-B86E-7D8F-AFCC5762B6E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34743" y="4379332"/>
                <a:ext cx="2767463" cy="21375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" name="Picture 2">
              <a:extLst>
                <a:ext uri="{FF2B5EF4-FFF2-40B4-BE49-F238E27FC236}">
                  <a16:creationId xmlns:a16="http://schemas.microsoft.com/office/drawing/2014/main" id="{0D32C163-D47D-F215-66AC-AA8C513C5E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64618" y="4485551"/>
              <a:ext cx="2874665" cy="2220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297976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a040x130 relaxation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F810CC4-E435-53A5-E2E5-7E20C946638C}"/>
              </a:ext>
            </a:extLst>
          </p:cNvPr>
          <p:cNvGrpSpPr/>
          <p:nvPr/>
        </p:nvGrpSpPr>
        <p:grpSpPr>
          <a:xfrm>
            <a:off x="5045223" y="3383354"/>
            <a:ext cx="3047217" cy="2750873"/>
            <a:chOff x="5337704" y="662779"/>
            <a:chExt cx="5370513" cy="4848227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DD5C5D8F-4E95-92C7-41D9-A1C1CF8D1D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7704" y="662780"/>
              <a:ext cx="24955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6">
              <a:extLst>
                <a:ext uri="{FF2B5EF4-FFF2-40B4-BE49-F238E27FC236}">
                  <a16:creationId xmlns:a16="http://schemas.microsoft.com/office/drawing/2014/main" id="{888B4FAF-7F30-2E3A-5B9E-9B3C023E10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07705" y="662781"/>
              <a:ext cx="2600325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52FDB6EB-1880-E879-D217-BEDFDAC0A8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7867" y="662779"/>
              <a:ext cx="28003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64" name="Picture 16">
            <a:extLst>
              <a:ext uri="{FF2B5EF4-FFF2-40B4-BE49-F238E27FC236}">
                <a16:creationId xmlns:a16="http://schemas.microsoft.com/office/drawing/2014/main" id="{FDA7F366-A02D-CBBA-6E7A-5D85302BE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8801" y="814049"/>
            <a:ext cx="2780385" cy="2278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5733038-C6B3-BC98-B963-D445A8DCEE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85" y="1862668"/>
            <a:ext cx="4605340" cy="3357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59ED030-F0B7-2ECF-CC3B-B6E4F94416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228"/>
          <a:stretch/>
        </p:blipFill>
        <p:spPr bwMode="auto">
          <a:xfrm>
            <a:off x="7297984" y="3383353"/>
            <a:ext cx="1066361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2">
            <a:extLst>
              <a:ext uri="{FF2B5EF4-FFF2-40B4-BE49-F238E27FC236}">
                <a16:creationId xmlns:a16="http://schemas.microsoft.com/office/drawing/2014/main" id="{0DF1800E-C2F2-9BA0-46A2-A208CCA3D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467" y="3374494"/>
            <a:ext cx="1934798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>
            <a:extLst>
              <a:ext uri="{FF2B5EF4-FFF2-40B4-BE49-F238E27FC236}">
                <a16:creationId xmlns:a16="http://schemas.microsoft.com/office/drawing/2014/main" id="{49E6A0D3-AD8C-CD52-7479-13F54C44D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1454" y="3395655"/>
            <a:ext cx="2048292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81326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>
            <a:extLst>
              <a:ext uri="{FF2B5EF4-FFF2-40B4-BE49-F238E27FC236}">
                <a16:creationId xmlns:a16="http://schemas.microsoft.com/office/drawing/2014/main" id="{28D8AE70-1557-C60A-217D-7A6C459650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301"/>
          <a:stretch/>
        </p:blipFill>
        <p:spPr bwMode="auto">
          <a:xfrm>
            <a:off x="1387551" y="719667"/>
            <a:ext cx="1097858" cy="2190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67667"/>
          </a:xfrm>
        </p:spPr>
        <p:txBody>
          <a:bodyPr>
            <a:normAutofit/>
          </a:bodyPr>
          <a:lstStyle/>
          <a:p>
            <a:r>
              <a:rPr lang="en-US" dirty="0"/>
              <a:t>a040x170 relaxation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9B53112C-1FAA-B090-9891-A829699C70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3466" y="867668"/>
            <a:ext cx="2912534" cy="1772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>
            <a:extLst>
              <a:ext uri="{FF2B5EF4-FFF2-40B4-BE49-F238E27FC236}">
                <a16:creationId xmlns:a16="http://schemas.microsoft.com/office/drawing/2014/main" id="{626EE638-2144-C9C2-B468-E4F1E25D5D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64"/>
          <a:stretch/>
        </p:blipFill>
        <p:spPr bwMode="auto">
          <a:xfrm>
            <a:off x="1515534" y="3551274"/>
            <a:ext cx="897466" cy="16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>
            <a:extLst>
              <a:ext uri="{FF2B5EF4-FFF2-40B4-BE49-F238E27FC236}">
                <a16:creationId xmlns:a16="http://schemas.microsoft.com/office/drawing/2014/main" id="{B3E5DA73-13D0-EDA1-6EE0-ECC9300CAA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64"/>
          <a:stretch/>
        </p:blipFill>
        <p:spPr bwMode="auto">
          <a:xfrm>
            <a:off x="1507067" y="5082780"/>
            <a:ext cx="897466" cy="16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EE4C253-3A5F-D744-0BC6-3D41DE50AB00}"/>
              </a:ext>
            </a:extLst>
          </p:cNvPr>
          <p:cNvSpPr txBox="1"/>
          <p:nvPr/>
        </p:nvSpPr>
        <p:spPr>
          <a:xfrm>
            <a:off x="6924694" y="1475127"/>
            <a:ext cx="138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 = −9.10347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83B5AE2-3706-0304-181B-CFF1E1406A62}"/>
              </a:ext>
            </a:extLst>
          </p:cNvPr>
          <p:cNvSpPr/>
          <p:nvPr/>
        </p:nvSpPr>
        <p:spPr>
          <a:xfrm>
            <a:off x="1634067" y="2872536"/>
            <a:ext cx="897466" cy="338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 neck</a:t>
            </a:r>
          </a:p>
        </p:txBody>
      </p:sp>
    </p:spTree>
    <p:extLst>
      <p:ext uri="{BB962C8B-B14F-4D97-AF65-F5344CB8AC3E}">
        <p14:creationId xmlns:p14="http://schemas.microsoft.com/office/powerpoint/2010/main" val="31489364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54361F-6472-DEA9-20D3-14BE47852C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FB76669-AF1B-0DDC-703B-2F32328F63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a10s005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DE7028-CF20-FAA9-C0ED-0239E4517D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1075" y="1689655"/>
            <a:ext cx="3049850" cy="2215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1482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2" name="Picture 14">
            <a:extLst>
              <a:ext uri="{FF2B5EF4-FFF2-40B4-BE49-F238E27FC236}">
                <a16:creationId xmlns:a16="http://schemas.microsoft.com/office/drawing/2014/main" id="{56A19275-9B0F-BEC5-10BE-527843463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8808" y="695051"/>
            <a:ext cx="2884690" cy="2375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relaxation</a:t>
            </a:r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F110C1C4-2815-968E-396C-4857FF44BC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7310" y="718369"/>
            <a:ext cx="2884690" cy="2290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ED9F6EA-CC0F-1909-649D-640065A44594}"/>
              </a:ext>
            </a:extLst>
          </p:cNvPr>
          <p:cNvGrpSpPr/>
          <p:nvPr/>
        </p:nvGrpSpPr>
        <p:grpSpPr>
          <a:xfrm>
            <a:off x="4961655" y="556792"/>
            <a:ext cx="1734662" cy="2613804"/>
            <a:chOff x="3739986" y="763834"/>
            <a:chExt cx="2178469" cy="3282537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283B248D-016D-C05D-ADC0-FF7F5B63A75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69291"/>
            <a:stretch/>
          </p:blipFill>
          <p:spPr bwMode="auto">
            <a:xfrm>
              <a:off x="4732199" y="1035168"/>
              <a:ext cx="1186256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53AB2CBA-B558-1EF2-6148-4D8AB0D9248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73062"/>
            <a:stretch/>
          </p:blipFill>
          <p:spPr bwMode="auto">
            <a:xfrm>
              <a:off x="4242980" y="1035169"/>
              <a:ext cx="1023240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5943E042-D428-9C19-01C0-8D49B630688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67" r="73498"/>
            <a:stretch/>
          </p:blipFill>
          <p:spPr bwMode="auto">
            <a:xfrm>
              <a:off x="3739986" y="763834"/>
              <a:ext cx="1023240" cy="32825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B1EC6D43-1BC6-2790-14CA-A08789376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664" y="3429000"/>
            <a:ext cx="3844336" cy="291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FAFF62A-DF4D-F22B-3BCC-7931A59BB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1651" y="3461989"/>
            <a:ext cx="3644764" cy="292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AB32710-F2BE-37F3-3A68-E8502E1B4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41" y="2184028"/>
            <a:ext cx="4632585" cy="2819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01044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0" name="Picture 22">
            <a:extLst>
              <a:ext uri="{FF2B5EF4-FFF2-40B4-BE49-F238E27FC236}">
                <a16:creationId xmlns:a16="http://schemas.microsoft.com/office/drawing/2014/main" id="{11ECAD9F-DD0C-2C87-96AD-51DD52F252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5055" y="950240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E5F5BF4D-3BD6-C323-26DA-255C08EE1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68" name="Picture 20">
            <a:extLst>
              <a:ext uri="{FF2B5EF4-FFF2-40B4-BE49-F238E27FC236}">
                <a16:creationId xmlns:a16="http://schemas.microsoft.com/office/drawing/2014/main" id="{81DAA116-88D2-6DFD-876C-698B61034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F1A221EC-3266-E3BA-B750-4DA0BFB83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D0187515-38F5-609A-7BC2-03E38C82E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4E741709-B281-9FFE-2262-8ADCEFAC6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3511" y="77667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0BE98A-7D28-C9D0-C7FC-59EFB2A30277}"/>
              </a:ext>
            </a:extLst>
          </p:cNvPr>
          <p:cNvSpPr txBox="1"/>
          <p:nvPr/>
        </p:nvSpPr>
        <p:spPr>
          <a:xfrm>
            <a:off x="9110795" y="82977"/>
            <a:ext cx="299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Note: not completely converged but stopped for resources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BB16D027-6D2C-C1E1-0288-2F2E8C778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2795495"/>
            <a:ext cx="3141512" cy="2031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774B47EA-E960-42ED-E742-4092236CC1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4863909"/>
            <a:ext cx="3072076" cy="1986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893E5D-6072-C968-6F4E-12C8F11C9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2796045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5F1B1DB6-1B32-B206-47C7-1BEEFCCA3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481541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5835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6">
            <a:extLst>
              <a:ext uri="{FF2B5EF4-FFF2-40B4-BE49-F238E27FC236}">
                <a16:creationId xmlns:a16="http://schemas.microsoft.com/office/drawing/2014/main" id="{97EE2C32-8818-7B25-97C5-CCBEB407D1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3774" y="4612245"/>
            <a:ext cx="2664975" cy="1951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6">
            <a:extLst>
              <a:ext uri="{FF2B5EF4-FFF2-40B4-BE49-F238E27FC236}">
                <a16:creationId xmlns:a16="http://schemas.microsoft.com/office/drawing/2014/main" id="{B9507460-806D-C07F-443B-A696296C0C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9397" y="4615045"/>
            <a:ext cx="2664975" cy="1946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8">
            <a:extLst>
              <a:ext uri="{FF2B5EF4-FFF2-40B4-BE49-F238E27FC236}">
                <a16:creationId xmlns:a16="http://schemas.microsoft.com/office/drawing/2014/main" id="{4BB453EF-7D3B-79BE-7292-1E75D35648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7423" y="4687178"/>
            <a:ext cx="2664975" cy="1951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4">
            <a:extLst>
              <a:ext uri="{FF2B5EF4-FFF2-40B4-BE49-F238E27FC236}">
                <a16:creationId xmlns:a16="http://schemas.microsoft.com/office/drawing/2014/main" id="{38F0BF5E-0475-11FF-E696-F31673974A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8815" y="2425491"/>
            <a:ext cx="2879384" cy="2184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6">
            <a:extLst>
              <a:ext uri="{FF2B5EF4-FFF2-40B4-BE49-F238E27FC236}">
                <a16:creationId xmlns:a16="http://schemas.microsoft.com/office/drawing/2014/main" id="{75964632-191F-18F5-ED21-F7D3638B30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860" y="4755822"/>
            <a:ext cx="2664976" cy="1951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72DCF9B9-3E4C-E0C2-8B89-4C3706B5F0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8526" y="375360"/>
            <a:ext cx="7056331" cy="4171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26" name="Title 1">
            <a:extLst>
              <a:ext uri="{FF2B5EF4-FFF2-40B4-BE49-F238E27FC236}">
                <a16:creationId xmlns:a16="http://schemas.microsoft.com/office/drawing/2014/main" id="{BF1D6091-2BF3-D994-61B2-BA7CC9DF5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567383" cy="1325563"/>
          </a:xfrm>
        </p:spPr>
        <p:txBody>
          <a:bodyPr/>
          <a:lstStyle/>
          <a:p>
            <a:r>
              <a:rPr lang="en-US" dirty="0"/>
              <a:t>a0.40 x1.70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F317CDF-34D8-C346-2453-058626CF0A46}"/>
              </a:ext>
            </a:extLst>
          </p:cNvPr>
          <p:cNvCxnSpPr>
            <a:cxnSpLocks/>
          </p:cNvCxnSpPr>
          <p:nvPr/>
        </p:nvCxnSpPr>
        <p:spPr>
          <a:xfrm flipV="1">
            <a:off x="4541997" y="1109133"/>
            <a:ext cx="1494736" cy="216430"/>
          </a:xfrm>
          <a:prstGeom prst="straightConnector1">
            <a:avLst/>
          </a:prstGeom>
          <a:ln w="28575">
            <a:solidFill>
              <a:srgbClr val="00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F0AC940-C10F-E858-B118-1770460B0765}"/>
              </a:ext>
            </a:extLst>
          </p:cNvPr>
          <p:cNvCxnSpPr>
            <a:cxnSpLocks/>
          </p:cNvCxnSpPr>
          <p:nvPr/>
        </p:nvCxnSpPr>
        <p:spPr>
          <a:xfrm>
            <a:off x="4377090" y="3400313"/>
            <a:ext cx="2628362" cy="19802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CEC8395-1ED2-A2BC-8A79-9DE787C56F22}"/>
              </a:ext>
            </a:extLst>
          </p:cNvPr>
          <p:cNvCxnSpPr>
            <a:cxnSpLocks/>
          </p:cNvCxnSpPr>
          <p:nvPr/>
        </p:nvCxnSpPr>
        <p:spPr>
          <a:xfrm flipV="1">
            <a:off x="2014434" y="2997832"/>
            <a:ext cx="5026766" cy="1980568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230AEB6-C08E-B1AE-A923-25C64C4EC3FF}"/>
              </a:ext>
            </a:extLst>
          </p:cNvPr>
          <p:cNvCxnSpPr>
            <a:cxnSpLocks/>
          </p:cNvCxnSpPr>
          <p:nvPr/>
        </p:nvCxnSpPr>
        <p:spPr>
          <a:xfrm flipV="1">
            <a:off x="5132920" y="3138376"/>
            <a:ext cx="3257547" cy="1761444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15257A5-962B-5D9A-4C03-2B6E8032B7E7}"/>
              </a:ext>
            </a:extLst>
          </p:cNvPr>
          <p:cNvCxnSpPr>
            <a:cxnSpLocks/>
          </p:cNvCxnSpPr>
          <p:nvPr/>
        </p:nvCxnSpPr>
        <p:spPr>
          <a:xfrm flipV="1">
            <a:off x="7366888" y="3014362"/>
            <a:ext cx="2068343" cy="174146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9F87047-8A5D-DADC-6F46-DE35D794822F}"/>
              </a:ext>
            </a:extLst>
          </p:cNvPr>
          <p:cNvCxnSpPr>
            <a:cxnSpLocks/>
          </p:cNvCxnSpPr>
          <p:nvPr/>
        </p:nvCxnSpPr>
        <p:spPr>
          <a:xfrm flipV="1">
            <a:off x="10016828" y="3400313"/>
            <a:ext cx="76816" cy="1425687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10">
            <a:extLst>
              <a:ext uri="{FF2B5EF4-FFF2-40B4-BE49-F238E27FC236}">
                <a16:creationId xmlns:a16="http://schemas.microsoft.com/office/drawing/2014/main" id="{14BC31C7-2994-0C6D-DA1B-9ADB73FFE0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7707" y="303687"/>
            <a:ext cx="2879383" cy="2108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36577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15827-DB0E-5646-012F-8BD540BC3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Zhulina</a:t>
            </a:r>
            <a:r>
              <a:rPr lang="en-US" dirty="0"/>
              <a:t> JCP 1998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5185CD-7414-CF5E-B85D-55162665F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1579"/>
            <a:ext cx="2912533" cy="594642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F6FD2D6-F92A-9924-695F-7CC2182632A4}"/>
              </a:ext>
            </a:extLst>
          </p:cNvPr>
          <p:cNvSpPr/>
          <p:nvPr/>
        </p:nvSpPr>
        <p:spPr>
          <a:xfrm>
            <a:off x="7799887" y="6325399"/>
            <a:ext cx="4278702" cy="4134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Zhulina</a:t>
            </a:r>
            <a:r>
              <a:rPr lang="en-US" dirty="0"/>
              <a:t> NVT; current GCE runs at </a:t>
            </a:r>
            <a:r>
              <a:rPr lang="en-US" dirty="0" err="1"/>
              <a:t>Lz</a:t>
            </a:r>
            <a:r>
              <a:rPr lang="en-US" dirty="0"/>
              <a:t> = 20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1795429-45AE-CFE7-CC99-CC21BCD5C9A5}"/>
              </a:ext>
            </a:extLst>
          </p:cNvPr>
          <p:cNvGrpSpPr/>
          <p:nvPr/>
        </p:nvGrpSpPr>
        <p:grpSpPr>
          <a:xfrm>
            <a:off x="3851901" y="1150016"/>
            <a:ext cx="2632739" cy="5307798"/>
            <a:chOff x="6457077" y="250302"/>
            <a:chExt cx="2632739" cy="530779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BAA7EDB-0670-5B63-4115-E892813E42F9}"/>
                </a:ext>
              </a:extLst>
            </p:cNvPr>
            <p:cNvGrpSpPr/>
            <p:nvPr/>
          </p:nvGrpSpPr>
          <p:grpSpPr>
            <a:xfrm>
              <a:off x="6457077" y="250302"/>
              <a:ext cx="2606860" cy="2012888"/>
              <a:chOff x="6457077" y="250302"/>
              <a:chExt cx="2606860" cy="2012888"/>
            </a:xfrm>
          </p:grpSpPr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BA3DA031-B982-E11B-1CDE-72B887D0269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9856"/>
              <a:stretch/>
            </p:blipFill>
            <p:spPr bwMode="auto">
              <a:xfrm>
                <a:off x="6457077" y="250302"/>
                <a:ext cx="2606860" cy="20128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72A7BD1-B5D1-EDC7-B5A6-D8CA4993107B}"/>
                  </a:ext>
                </a:extLst>
              </p:cNvPr>
              <p:cNvSpPr txBox="1"/>
              <p:nvPr/>
            </p:nvSpPr>
            <p:spPr>
              <a:xfrm>
                <a:off x="8083449" y="757690"/>
                <a:ext cx="77046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0.1 mM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B768E0E-9531-27D0-1109-F8B599CF10E1}"/>
                </a:ext>
              </a:extLst>
            </p:cNvPr>
            <p:cNvGrpSpPr/>
            <p:nvPr/>
          </p:nvGrpSpPr>
          <p:grpSpPr>
            <a:xfrm>
              <a:off x="6489817" y="1814002"/>
              <a:ext cx="2536469" cy="1528722"/>
              <a:chOff x="6527467" y="2719066"/>
              <a:chExt cx="2536469" cy="1528722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AF42E8D-E85C-393D-46D0-F3944716CC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2719066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92093AB-3B83-8711-3A13-D0A4E7D5EB6E}"/>
                  </a:ext>
                </a:extLst>
              </p:cNvPr>
              <p:cNvSpPr txBox="1"/>
              <p:nvPr/>
            </p:nvSpPr>
            <p:spPr>
              <a:xfrm>
                <a:off x="7957773" y="2784637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 mM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A19C02-51EA-0B1B-E66C-68288F418B8C}"/>
                </a:ext>
              </a:extLst>
            </p:cNvPr>
            <p:cNvGrpSpPr/>
            <p:nvPr/>
          </p:nvGrpSpPr>
          <p:grpSpPr>
            <a:xfrm>
              <a:off x="6489817" y="2912409"/>
              <a:ext cx="2542638" cy="1528722"/>
              <a:chOff x="6527467" y="4693380"/>
              <a:chExt cx="2542638" cy="1528722"/>
            </a:xfrm>
          </p:grpSpPr>
          <p:pic>
            <p:nvPicPr>
              <p:cNvPr id="3084" name="Picture 12">
                <a:extLst>
                  <a:ext uri="{FF2B5EF4-FFF2-40B4-BE49-F238E27FC236}">
                    <a16:creationId xmlns:a16="http://schemas.microsoft.com/office/drawing/2014/main" id="{CB9E3705-A176-705B-E19B-7D81D971C5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4693380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3212638-97AF-93B1-9D4C-C8B4055226E3}"/>
                  </a:ext>
                </a:extLst>
              </p:cNvPr>
              <p:cNvSpPr txBox="1"/>
              <p:nvPr/>
            </p:nvSpPr>
            <p:spPr>
              <a:xfrm>
                <a:off x="7963942" y="4766483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10 mM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5E87D87-6EF2-A0BE-8026-1EAB7B47A0BF}"/>
                </a:ext>
              </a:extLst>
            </p:cNvPr>
            <p:cNvGrpSpPr/>
            <p:nvPr/>
          </p:nvGrpSpPr>
          <p:grpSpPr>
            <a:xfrm>
              <a:off x="6489817" y="3991943"/>
              <a:ext cx="2599999" cy="1566157"/>
              <a:chOff x="8468682" y="3932838"/>
              <a:chExt cx="2599999" cy="1566157"/>
            </a:xfrm>
          </p:grpSpPr>
          <p:pic>
            <p:nvPicPr>
              <p:cNvPr id="10" name="Picture 14">
                <a:extLst>
                  <a:ext uri="{FF2B5EF4-FFF2-40B4-BE49-F238E27FC236}">
                    <a16:creationId xmlns:a16="http://schemas.microsoft.com/office/drawing/2014/main" id="{37ECA617-6798-C9E7-452E-20D9813298D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1050" r="20874"/>
              <a:stretch/>
            </p:blipFill>
            <p:spPr bwMode="auto">
              <a:xfrm>
                <a:off x="8468682" y="3932838"/>
                <a:ext cx="2536469" cy="15661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61E36E5-40BD-7912-51D4-9A43B94166FF}"/>
                  </a:ext>
                </a:extLst>
              </p:cNvPr>
              <p:cNvSpPr txBox="1"/>
              <p:nvPr/>
            </p:nvSpPr>
            <p:spPr>
              <a:xfrm>
                <a:off x="9962518" y="3981854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25 mM</a:t>
                </a:r>
              </a:p>
            </p:txBody>
          </p:sp>
        </p:grp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B7214DE-D708-4D21-BA0F-C14562ED3264}"/>
              </a:ext>
            </a:extLst>
          </p:cNvPr>
          <p:cNvSpPr txBox="1"/>
          <p:nvPr/>
        </p:nvSpPr>
        <p:spPr>
          <a:xfrm>
            <a:off x="4586015" y="778662"/>
            <a:ext cx="1457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 = 0.01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C852097-4765-4584-39D7-FAB262B3DEFA}"/>
              </a:ext>
            </a:extLst>
          </p:cNvPr>
          <p:cNvSpPr/>
          <p:nvPr/>
        </p:nvSpPr>
        <p:spPr>
          <a:xfrm>
            <a:off x="7248698" y="2779287"/>
            <a:ext cx="3541222" cy="103283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May need to </a:t>
            </a:r>
            <a:r>
              <a:rPr lang="en-US" dirty="0" err="1"/>
              <a:t>init</a:t>
            </a:r>
            <a:r>
              <a:rPr lang="en-US" dirty="0"/>
              <a:t> using sine</a:t>
            </a:r>
          </a:p>
        </p:txBody>
      </p:sp>
    </p:spTree>
    <p:extLst>
      <p:ext uri="{BB962C8B-B14F-4D97-AF65-F5344CB8AC3E}">
        <p14:creationId xmlns:p14="http://schemas.microsoft.com/office/powerpoint/2010/main" val="40360802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0C0BE-4DBE-7BDC-0CA6-4F4ECAE3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Carrillo Langmuir 2009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7744E7-C792-E127-2429-DD4C88DD9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93" y="1924296"/>
            <a:ext cx="4317207" cy="3720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6966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2654B-648F-04F3-199E-0B1594BDE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Parallelization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2D1A7EF-7875-EC18-0D2E-8B0879109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9981" y="2232687"/>
            <a:ext cx="6000220" cy="3116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09373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C415B-F34F-5EBF-44A0-06A7B44FB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BAD2C0-5502-37DB-F1B8-9999281478FE}"/>
              </a:ext>
            </a:extLst>
          </p:cNvPr>
          <p:cNvSpPr txBox="1"/>
          <p:nvPr/>
        </p:nvSpPr>
        <p:spPr>
          <a:xfrm>
            <a:off x="1016000" y="2336800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Quenched average, np, A --&gt; \inf ; np/A </a:t>
            </a:r>
            <a:r>
              <a:rPr lang="en-US" dirty="0">
                <a:sym typeface="Wingdings" panose="05000000000000000000" pitchFamily="2" charset="2"/>
              </a:rPr>
              <a:t> \sigma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52A868-345C-D274-752A-D8F0446DA95E}"/>
              </a:ext>
            </a:extLst>
          </p:cNvPr>
          <p:cNvSpPr txBox="1"/>
          <p:nvPr/>
        </p:nvSpPr>
        <p:spPr>
          <a:xfrm>
            <a:off x="1016000" y="2954311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Discrete Gaussian chain</a:t>
            </a:r>
          </a:p>
        </p:txBody>
      </p:sp>
    </p:spTree>
    <p:extLst>
      <p:ext uri="{BB962C8B-B14F-4D97-AF65-F5344CB8AC3E}">
        <p14:creationId xmlns:p14="http://schemas.microsoft.com/office/powerpoint/2010/main" val="21061881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F6E54-26EB-B6A8-7F36-A3DD1C7B5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Scaling (Alexander—de </a:t>
            </a:r>
            <a:r>
              <a:rPr lang="en-US" dirty="0" err="1"/>
              <a:t>Gennes</a:t>
            </a:r>
            <a:r>
              <a:rPr lang="en-US" dirty="0"/>
              <a:t> brush)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9330223-0ECE-9978-3A80-F9A64F2A29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96" y="1323342"/>
            <a:ext cx="3662461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9188F28-E0F1-750C-8ABB-3D07A01F7F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5123" y="4256830"/>
            <a:ext cx="3007783" cy="2340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C6E21E5-DF63-A5B4-6C2A-9621CB71AB83}"/>
              </a:ext>
            </a:extLst>
          </p:cNvPr>
          <p:cNvSpPr/>
          <p:nvPr/>
        </p:nvSpPr>
        <p:spPr>
          <a:xfrm>
            <a:off x="2627469" y="5877766"/>
            <a:ext cx="2464488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4.2; H = 27.5 – 30.5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8D8E051-D7EC-6D92-9B11-3BCB5AA5F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1957" y="4258478"/>
            <a:ext cx="3005665" cy="2338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A51B313-9AD8-3590-0964-42FDB2465231}"/>
              </a:ext>
            </a:extLst>
          </p:cNvPr>
          <p:cNvSpPr/>
          <p:nvPr/>
        </p:nvSpPr>
        <p:spPr>
          <a:xfrm>
            <a:off x="5512488" y="5909996"/>
            <a:ext cx="2250760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2; H = 39 – 45.5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49F96369-8CC1-4F3E-B0C5-80CCF615B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4057" y="1356709"/>
            <a:ext cx="3570843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64777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4000" dirty="0"/>
                  <a:t>: </a:t>
                </a:r>
                <a:r>
                  <a:rPr lang="en-US" dirty="0"/>
                  <a:t>DGC (3D; </a:t>
                </a:r>
                <a:r>
                  <a:rPr lang="en-US" dirty="0" err="1"/>
                  <a:t>NxNy</a:t>
                </a:r>
                <a:r>
                  <a:rPr lang="en-US" dirty="0"/>
                  <a:t>=1) vs MDE (1D)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>
            <a:extLst>
              <a:ext uri="{FF2B5EF4-FFF2-40B4-BE49-F238E27FC236}">
                <a16:creationId xmlns:a16="http://schemas.microsoft.com/office/drawing/2014/main" id="{16889964-2EF5-7E47-487C-1FE867F2A4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1003863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ADC5BE65-8C8F-EE61-AA76-C09BE327D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1012138"/>
            <a:ext cx="3341432" cy="2701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96F8711-F52E-E67B-2B14-000596E40D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370519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>
            <a:extLst>
              <a:ext uri="{FF2B5EF4-FFF2-40B4-BE49-F238E27FC236}">
                <a16:creationId xmlns:a16="http://schemas.microsoft.com/office/drawing/2014/main" id="{AF64AD6F-1C12-9D01-7E43-42CBC494DB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230" y="101213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C8DC1999-6531-997C-05F8-AB93F0BB61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3717315"/>
            <a:ext cx="3241600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F99B0F4-B4E3-69EF-2DB2-FE9B356E5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0612" y="3725310"/>
            <a:ext cx="3341434" cy="2701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/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Ns/sigs: </a:t>
                </a:r>
                <a:r>
                  <a:rPr lang="en-US" dirty="0" err="1"/>
                  <a:t>dz</a:t>
                </a:r>
                <a:r>
                  <a:rPr lang="en-US" dirty="0"/>
                  <a:t> = 0.10, Ngz_2 = 4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; Chis/bs: </a:t>
                </a:r>
                <a:r>
                  <a:rPr lang="en-US" dirty="0" err="1"/>
                  <a:t>dz</a:t>
                </a:r>
                <a:r>
                  <a:rPr lang="en-US" dirty="0"/>
                  <a:t> = 0.25, Ngz_2 = 3.5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blipFill>
                <a:blip r:embed="rId9"/>
                <a:stretch>
                  <a:fillRect t="-8065" b="-24194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79168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85C96-C2A9-E805-3944-9CB8513BA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Numericals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0A9B11-CAFF-A558-FF77-13C0574EB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314" y="1246254"/>
            <a:ext cx="2782888" cy="227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C6ECF33-7EEB-475B-CA2D-9460375BB4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046" y="1246253"/>
            <a:ext cx="2782889" cy="2273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941E240-D209-9F9F-F12B-12AABE5C8D8E}"/>
              </a:ext>
            </a:extLst>
          </p:cNvPr>
          <p:cNvSpPr/>
          <p:nvPr/>
        </p:nvSpPr>
        <p:spPr>
          <a:xfrm>
            <a:off x="7958667" y="2006600"/>
            <a:ext cx="13631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Ys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57000BE-A76E-5B52-2FB6-3E6BBB65FB28}"/>
              </a:ext>
            </a:extLst>
          </p:cNvPr>
          <p:cNvSpPr/>
          <p:nvPr/>
        </p:nvSpPr>
        <p:spPr>
          <a:xfrm>
            <a:off x="4275667" y="3627503"/>
            <a:ext cx="18203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Possibly do </a:t>
            </a:r>
            <a:r>
              <a:rPr lang="en-US" dirty="0" err="1"/>
              <a:t>Ngz</a:t>
            </a:r>
            <a:r>
              <a:rPr lang="en-US" dirty="0"/>
              <a:t> for multiple </a:t>
            </a:r>
            <a:r>
              <a:rPr lang="en-US" dirty="0" err="1"/>
              <a:t>dzs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19235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0FCDB2-EA06-89D9-AC1E-FDA208BC26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5B665E8-EC6C-EF72-CE2B-038E450BD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a040x170s020</a:t>
            </a: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ED03DD1F-F751-FC6E-A914-6D5951E1BA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510" y="1576665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04EFC705-4955-9E30-1458-8EFA6E75C7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4549" y="1576666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>
            <a:extLst>
              <a:ext uri="{FF2B5EF4-FFF2-40B4-BE49-F238E27FC236}">
                <a16:creationId xmlns:a16="http://schemas.microsoft.com/office/drawing/2014/main" id="{BBDDB0DA-E6A1-F59E-AB7C-2AC0B9EA77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6209" y="1576665"/>
            <a:ext cx="2945917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CCC6DBD-43B2-BF14-4559-8728B042FB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691" y="3897632"/>
            <a:ext cx="2002042" cy="23572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66C398B-DE16-3CE4-BCCC-4C469E4074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72710" y="3829734"/>
            <a:ext cx="2142630" cy="24742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46AACFE-1830-A4AC-AD1A-A1113EAFA1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2577" y="3829732"/>
            <a:ext cx="2253726" cy="2355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5631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4C098-4EE2-21EF-C6BB-58E64CE2E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3D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C75E8F3-C686-9179-C343-E60EA36912FC}"/>
              </a:ext>
            </a:extLst>
          </p:cNvPr>
          <p:cNvGrpSpPr/>
          <p:nvPr/>
        </p:nvGrpSpPr>
        <p:grpSpPr>
          <a:xfrm>
            <a:off x="200270" y="1199249"/>
            <a:ext cx="4850284" cy="2371128"/>
            <a:chOff x="1419470" y="1434017"/>
            <a:chExt cx="5513131" cy="269516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1136929-BA30-5EE4-3B1D-5E13A26B9E80}"/>
                </a:ext>
              </a:extLst>
            </p:cNvPr>
            <p:cNvSpPr txBox="1"/>
            <p:nvPr/>
          </p:nvSpPr>
          <p:spPr>
            <a:xfrm rot="16200000">
              <a:off x="825202" y="2438499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EFBACA2-0BD4-9544-A19D-4DAA68D107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27709" y="1434017"/>
              <a:ext cx="704892" cy="2695169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6D5C366-36E7-BEAE-D999-B9C34FBCF8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90936" y="1510229"/>
              <a:ext cx="3892067" cy="2446003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850599D-B7EB-8158-3F2F-DD3735B72031}"/>
              </a:ext>
            </a:extLst>
          </p:cNvPr>
          <p:cNvGrpSpPr/>
          <p:nvPr/>
        </p:nvGrpSpPr>
        <p:grpSpPr>
          <a:xfrm>
            <a:off x="200269" y="3867454"/>
            <a:ext cx="5099252" cy="2395869"/>
            <a:chOff x="1419470" y="4075574"/>
            <a:chExt cx="5796124" cy="272329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A5B255F-7A87-2833-CE17-C0BA22BE21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90936" y="4187467"/>
              <a:ext cx="3898156" cy="2446003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7F002FD-4AB2-F771-4C64-C819207DA8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08143" y="4075574"/>
              <a:ext cx="1407451" cy="2723291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E9FDAF0-C2AA-F22A-D050-0FC8EB89AA5F}"/>
                </a:ext>
              </a:extLst>
            </p:cNvPr>
            <p:cNvSpPr txBox="1"/>
            <p:nvPr/>
          </p:nvSpPr>
          <p:spPr>
            <a:xfrm rot="16200000">
              <a:off x="825202" y="5016294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5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/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y-z heatmaps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at constant x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blipFill>
                <a:blip r:embed="rId6"/>
                <a:stretch>
                  <a:fillRect t="-4545" b="-18182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74EE68EC-8EC9-369C-B6EC-250DF171476A}"/>
              </a:ext>
            </a:extLst>
          </p:cNvPr>
          <p:cNvGrpSpPr/>
          <p:nvPr/>
        </p:nvGrpSpPr>
        <p:grpSpPr>
          <a:xfrm>
            <a:off x="5716175" y="941071"/>
            <a:ext cx="5980576" cy="2826595"/>
            <a:chOff x="5716175" y="941071"/>
            <a:chExt cx="5980576" cy="282659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1E81D4D-BBCF-76A7-9D5A-55805483C851}"/>
                </a:ext>
              </a:extLst>
            </p:cNvPr>
            <p:cNvSpPr txBox="1"/>
            <p:nvPr/>
          </p:nvSpPr>
          <p:spPr>
            <a:xfrm rot="16200000">
              <a:off x="5193357" y="2096067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10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C691050-A353-C15D-039C-98EB05707E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716442" y="941071"/>
              <a:ext cx="1980309" cy="282659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28E6F4F-8B72-8404-32E1-AAF5DAD830C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41103" y="1292391"/>
              <a:ext cx="3484888" cy="2166282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70032B0-7ED2-7002-BF74-7D584E9404CA}"/>
              </a:ext>
            </a:extLst>
          </p:cNvPr>
          <p:cNvGrpSpPr/>
          <p:nvPr/>
        </p:nvGrpSpPr>
        <p:grpSpPr>
          <a:xfrm>
            <a:off x="5726462" y="3767666"/>
            <a:ext cx="6162815" cy="2652269"/>
            <a:chOff x="5726462" y="3767666"/>
            <a:chExt cx="6162815" cy="2652269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5F82BDD-C61A-EFB9-8682-C0E92F7DA78A}"/>
                </a:ext>
              </a:extLst>
            </p:cNvPr>
            <p:cNvSpPr txBox="1"/>
            <p:nvPr/>
          </p:nvSpPr>
          <p:spPr>
            <a:xfrm rot="16200000">
              <a:off x="5203644" y="4787185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15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0294D8B-ADCA-9AC7-B3D5-31ACC34C0D3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140612" y="3956846"/>
              <a:ext cx="3450514" cy="2166283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D9C37EC-F2D6-9664-19B7-4CC0144DA5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591126" y="3767666"/>
              <a:ext cx="2298151" cy="2652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992416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>
            <a:extLst>
              <a:ext uri="{FF2B5EF4-FFF2-40B4-BE49-F238E27FC236}">
                <a16:creationId xmlns:a16="http://schemas.microsoft.com/office/drawing/2014/main" id="{4C88C2AF-DEC6-523E-1CCC-807F741EB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949" y="1572147"/>
            <a:ext cx="4711771" cy="26012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5E3C9C-7526-B303-905F-886077E16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343"/>
            <a:ext cx="10515600" cy="771267"/>
          </a:xfrm>
        </p:spPr>
        <p:txBody>
          <a:bodyPr/>
          <a:lstStyle/>
          <a:p>
            <a:r>
              <a:rPr lang="en-US" dirty="0"/>
              <a:t>z-</a:t>
            </a:r>
            <a:r>
              <a:rPr lang="en-US" b="1" dirty="0"/>
              <a:t>FFT</a:t>
            </a:r>
            <a:r>
              <a:rPr lang="en-US" dirty="0"/>
              <a:t> vs z-</a:t>
            </a:r>
            <a:r>
              <a:rPr lang="en-US" b="1" dirty="0"/>
              <a:t>FD</a:t>
            </a:r>
            <a:r>
              <a:rPr lang="en-US" dirty="0"/>
              <a:t> (MDE) – REDFT01 </a:t>
            </a:r>
            <a:r>
              <a:rPr lang="en-US" dirty="0" err="1"/>
              <a:t>xy</a:t>
            </a:r>
            <a:r>
              <a:rPr lang="en-US" dirty="0"/>
              <a:t>(z)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A2CDED-1526-FA46-5D91-2DC74B6F0C37}"/>
              </a:ext>
            </a:extLst>
          </p:cNvPr>
          <p:cNvSpPr txBox="1"/>
          <p:nvPr/>
        </p:nvSpPr>
        <p:spPr>
          <a:xfrm>
            <a:off x="838200" y="851504"/>
            <a:ext cx="7010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Lx = 5, Ly = 5, </a:t>
            </a:r>
            <a:r>
              <a:rPr lang="en-US" dirty="0" err="1"/>
              <a:t>Lz</a:t>
            </a:r>
            <a:r>
              <a:rPr lang="en-US" dirty="0"/>
              <a:t> = 50. s = 0.02. x = 0.75. a = 0.00, N = 50</a:t>
            </a:r>
          </a:p>
          <a:p>
            <a:r>
              <a:rPr lang="en-US" dirty="0"/>
              <a:t>3D vs 1D (dashed): </a:t>
            </a:r>
            <a:r>
              <a:rPr lang="en-US" dirty="0" err="1"/>
              <a:t>dz</a:t>
            </a:r>
            <a:r>
              <a:rPr lang="en-US" dirty="0"/>
              <a:t> = 0.5, ds = 0.20; dz_1D = 0.113, ds_1D = 0.083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7FA53E-0EE8-AAF7-18FE-84614DDB84DE}"/>
              </a:ext>
            </a:extLst>
          </p:cNvPr>
          <p:cNvSpPr txBox="1"/>
          <p:nvPr/>
        </p:nvSpPr>
        <p:spPr>
          <a:xfrm>
            <a:off x="5465389" y="2872792"/>
            <a:ext cx="161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FFT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975F4F8-1D5E-2B6C-439A-E0008683786D}"/>
              </a:ext>
            </a:extLst>
          </p:cNvPr>
          <p:cNvSpPr txBox="1"/>
          <p:nvPr/>
        </p:nvSpPr>
        <p:spPr>
          <a:xfrm>
            <a:off x="5526850" y="5125257"/>
            <a:ext cx="1580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FD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FB8AF76-977E-BF34-4D5F-6F1115EF28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6364" y="4360365"/>
            <a:ext cx="2924742" cy="242472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77F92A0-71CE-490F-B258-ED7EC95866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2909" y="2613996"/>
            <a:ext cx="494780" cy="282354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09381BF-3B92-7C87-83D1-6D10AFC3C731}"/>
              </a:ext>
            </a:extLst>
          </p:cNvPr>
          <p:cNvSpPr txBox="1"/>
          <p:nvPr/>
        </p:nvSpPr>
        <p:spPr>
          <a:xfrm>
            <a:off x="8289087" y="4206848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FD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78FFD473-8BB3-1A61-FCA5-1FC80C0BC5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7123" y="1758796"/>
            <a:ext cx="2924741" cy="240080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8ED4AF3-A406-8565-DA72-D4AD2194F5BA}"/>
              </a:ext>
            </a:extLst>
          </p:cNvPr>
          <p:cNvSpPr txBox="1"/>
          <p:nvPr/>
        </p:nvSpPr>
        <p:spPr>
          <a:xfrm>
            <a:off x="8207324" y="1542436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FFT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326FE1D3-8C41-0A8E-0D9D-2307519714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120" y="3922530"/>
            <a:ext cx="4724927" cy="26983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56C493-0AA9-FE35-035D-D1AAD53C4DDF}"/>
              </a:ext>
            </a:extLst>
          </p:cNvPr>
          <p:cNvSpPr txBox="1"/>
          <p:nvPr/>
        </p:nvSpPr>
        <p:spPr>
          <a:xfrm>
            <a:off x="3716868" y="6488668"/>
            <a:ext cx="4086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Diff btw 1D/3D should just be </a:t>
            </a:r>
            <a:r>
              <a:rPr lang="en-US" dirty="0" err="1"/>
              <a:t>dz</a:t>
            </a:r>
            <a:r>
              <a:rPr lang="en-US" dirty="0"/>
              <a:t>, ds, etc.</a:t>
            </a:r>
          </a:p>
        </p:txBody>
      </p:sp>
    </p:spTree>
    <p:extLst>
      <p:ext uri="{BB962C8B-B14F-4D97-AF65-F5344CB8AC3E}">
        <p14:creationId xmlns:p14="http://schemas.microsoft.com/office/powerpoint/2010/main" val="21849825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F1D30-274D-A5B8-3620-4DA31ECE8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734" y="2766218"/>
            <a:ext cx="10515600" cy="1325563"/>
          </a:xfrm>
        </p:spPr>
        <p:txBody>
          <a:bodyPr/>
          <a:lstStyle/>
          <a:p>
            <a:r>
              <a:rPr lang="en-US" b="1" dirty="0"/>
              <a:t>Specifying Grafted Points</a:t>
            </a:r>
          </a:p>
        </p:txBody>
      </p:sp>
    </p:spTree>
    <p:extLst>
      <p:ext uri="{BB962C8B-B14F-4D97-AF65-F5344CB8AC3E}">
        <p14:creationId xmlns:p14="http://schemas.microsoft.com/office/powerpoint/2010/main" val="8964680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A1061-086B-35E4-61C1-83C328D55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A4566B-D26D-18F7-2769-748D7813228B}"/>
              </a:ext>
            </a:extLst>
          </p:cNvPr>
          <p:cNvSpPr txBox="1"/>
          <p:nvPr/>
        </p:nvSpPr>
        <p:spPr>
          <a:xfrm>
            <a:off x="714374" y="1895475"/>
            <a:ext cx="7810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2D binary array for surface sites of homogeneously grafted polymer given grafting density, simulation box size, and discretization (and assuming dx = </a:t>
            </a:r>
            <a:r>
              <a:rPr lang="en-US" dirty="0" err="1"/>
              <a:t>dy</a:t>
            </a:r>
            <a:r>
              <a:rPr lang="en-US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B153E5-948B-4D25-2B1C-2231E4E7EBA6}"/>
              </a:ext>
            </a:extLst>
          </p:cNvPr>
          <p:cNvSpPr txBox="1"/>
          <p:nvPr/>
        </p:nvSpPr>
        <p:spPr>
          <a:xfrm>
            <a:off x="714374" y="2776538"/>
            <a:ext cx="11077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Fullspace</a:t>
            </a:r>
            <a:r>
              <a:rPr lang="en-US" dirty="0"/>
              <a:t> must be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endParaRPr lang="en-US" dirty="0"/>
          </a:p>
          <a:p>
            <a:r>
              <a:rPr lang="en-US" dirty="0" err="1"/>
              <a:t>Halfspace</a:t>
            </a:r>
            <a:r>
              <a:rPr lang="en-US" dirty="0"/>
              <a:t> must be even on </a:t>
            </a:r>
            <a:r>
              <a:rPr lang="en-US" dirty="0" err="1"/>
              <a:t>xL</a:t>
            </a:r>
            <a:r>
              <a:rPr lang="en-US" dirty="0"/>
              <a:t>/2 and </a:t>
            </a:r>
            <a:r>
              <a:rPr lang="en-US" dirty="0" err="1"/>
              <a:t>yL</a:t>
            </a:r>
            <a:r>
              <a:rPr lang="en-US" dirty="0"/>
              <a:t>/2 (overlap of boundary following REDFT00) and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r>
              <a:rPr lang="en-US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078C71-47DB-0D25-8BE5-AD0C9CC3C9FD}"/>
              </a:ext>
            </a:extLst>
          </p:cNvPr>
          <p:cNvSpPr txBox="1"/>
          <p:nvPr/>
        </p:nvSpPr>
        <p:spPr>
          <a:xfrm>
            <a:off x="714373" y="3812426"/>
            <a:ext cx="11077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Homogeneous spacing as determined by regular hexagon, where grafting point at centroid of hexagon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7DDA30-EAF3-09E5-D289-BD5F06EA216D}"/>
              </a:ext>
            </a:extLst>
          </p:cNvPr>
          <p:cNvSpPr txBox="1"/>
          <p:nvPr/>
        </p:nvSpPr>
        <p:spPr>
          <a:xfrm>
            <a:off x="714372" y="4508719"/>
            <a:ext cx="110775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case there are edge effects, try shifting the centroids away from the boundaries of the </a:t>
            </a:r>
            <a:r>
              <a:rPr lang="en-US" dirty="0" err="1"/>
              <a:t>xy</a:t>
            </a:r>
            <a:r>
              <a:rPr lang="en-US" dirty="0"/>
              <a:t>-plane (only did for </a:t>
            </a:r>
            <a:r>
              <a:rPr lang="en-US" dirty="0" err="1"/>
              <a:t>fullspace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Make sure no edge effects by comparing results of full FFT with cos FFT</a:t>
            </a:r>
          </a:p>
        </p:txBody>
      </p:sp>
    </p:spTree>
    <p:extLst>
      <p:ext uri="{BB962C8B-B14F-4D97-AF65-F5344CB8AC3E}">
        <p14:creationId xmlns:p14="http://schemas.microsoft.com/office/powerpoint/2010/main" val="17640394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26BC3-A860-346A-4F58-1EE4C3E7F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conditions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0B5138-8D53-B196-C54A-B372D20698D0}"/>
              </a:ext>
            </a:extLst>
          </p:cNvPr>
          <p:cNvSpPr txBox="1"/>
          <p:nvPr/>
        </p:nvSpPr>
        <p:spPr>
          <a:xfrm>
            <a:off x="1192695" y="2186609"/>
            <a:ext cx="70269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Sigma = 0.05 c/nm2</a:t>
            </a:r>
          </a:p>
          <a:p>
            <a:r>
              <a:rPr lang="en-US" dirty="0"/>
              <a:t>Lx = 15 nm</a:t>
            </a:r>
          </a:p>
          <a:p>
            <a:r>
              <a:rPr lang="en-US" dirty="0"/>
              <a:t>Ly = 15 nm</a:t>
            </a:r>
          </a:p>
          <a:p>
            <a:r>
              <a:rPr lang="en-US" dirty="0"/>
              <a:t>dx = 0.4 nm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1FD48E-52DE-AC6E-5D2D-A03BFCBE0CEE}"/>
              </a:ext>
            </a:extLst>
          </p:cNvPr>
          <p:cNvSpPr txBox="1"/>
          <p:nvPr/>
        </p:nvSpPr>
        <p:spPr>
          <a:xfrm>
            <a:off x="1192694" y="3776869"/>
            <a:ext cx="70269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Cast in terms of dx (for rounding and PBC for grafting points): </a:t>
            </a:r>
          </a:p>
          <a:p>
            <a:r>
              <a:rPr lang="en-US" dirty="0"/>
              <a:t>	Sigma = 0.0668 c/nm2</a:t>
            </a:r>
          </a:p>
          <a:p>
            <a:r>
              <a:rPr lang="en-US" dirty="0"/>
              <a:t>	Lx = 14.80 nm</a:t>
            </a:r>
          </a:p>
          <a:p>
            <a:r>
              <a:rPr lang="en-US" dirty="0"/>
              <a:t>	Ly = 11.20 nm</a:t>
            </a:r>
          </a:p>
          <a:p>
            <a:endParaRPr lang="en-US" dirty="0"/>
          </a:p>
          <a:p>
            <a:r>
              <a:rPr lang="en-US" dirty="0"/>
              <a:t>(Sigma error decrease with dx)</a:t>
            </a:r>
          </a:p>
        </p:txBody>
      </p:sp>
    </p:spTree>
    <p:extLst>
      <p:ext uri="{BB962C8B-B14F-4D97-AF65-F5344CB8AC3E}">
        <p14:creationId xmlns:p14="http://schemas.microsoft.com/office/powerpoint/2010/main" val="7823080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>
            <a:extLst>
              <a:ext uri="{FF2B5EF4-FFF2-40B4-BE49-F238E27FC236}">
                <a16:creationId xmlns:a16="http://schemas.microsoft.com/office/drawing/2014/main" id="{0942303E-AC1F-10F0-8287-CEA51A87A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743" y="3203809"/>
            <a:ext cx="3992646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8">
            <a:extLst>
              <a:ext uri="{FF2B5EF4-FFF2-40B4-BE49-F238E27FC236}">
                <a16:creationId xmlns:a16="http://schemas.microsoft.com/office/drawing/2014/main" id="{3D1364F1-8E30-980B-97F9-DAB3A4D509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12"/>
          <a:stretch/>
        </p:blipFill>
        <p:spPr bwMode="auto">
          <a:xfrm>
            <a:off x="1822262" y="256141"/>
            <a:ext cx="3924300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ED191988-4743-BC45-910E-FD3AAF0325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2" r="1712"/>
          <a:stretch/>
        </p:blipFill>
        <p:spPr bwMode="auto">
          <a:xfrm>
            <a:off x="1819275" y="3289300"/>
            <a:ext cx="3924300" cy="3386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Hexagon 22">
            <a:extLst>
              <a:ext uri="{FF2B5EF4-FFF2-40B4-BE49-F238E27FC236}">
                <a16:creationId xmlns:a16="http://schemas.microsoft.com/office/drawing/2014/main" id="{95F6E8AA-E51C-EF11-9603-A8A2058FEBC7}"/>
              </a:ext>
            </a:extLst>
          </p:cNvPr>
          <p:cNvSpPr>
            <a:spLocks noChangeAspect="1"/>
          </p:cNvSpPr>
          <p:nvPr/>
        </p:nvSpPr>
        <p:spPr>
          <a:xfrm>
            <a:off x="1974615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E2137AB5-84C0-9474-6105-2C763501D3BA}"/>
              </a:ext>
            </a:extLst>
          </p:cNvPr>
          <p:cNvSpPr>
            <a:spLocks noChangeAspect="1"/>
          </p:cNvSpPr>
          <p:nvPr/>
        </p:nvSpPr>
        <p:spPr>
          <a:xfrm>
            <a:off x="1967472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F8C810D5-5537-7B6D-B440-1268350AA201}"/>
              </a:ext>
            </a:extLst>
          </p:cNvPr>
          <p:cNvSpPr>
            <a:spLocks noChangeAspect="1"/>
          </p:cNvSpPr>
          <p:nvPr/>
        </p:nvSpPr>
        <p:spPr>
          <a:xfrm>
            <a:off x="1967472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F77599D8-7767-A82D-07AA-3FB63B9BFD14}"/>
              </a:ext>
            </a:extLst>
          </p:cNvPr>
          <p:cNvSpPr>
            <a:spLocks noChangeAspect="1"/>
          </p:cNvSpPr>
          <p:nvPr/>
        </p:nvSpPr>
        <p:spPr>
          <a:xfrm>
            <a:off x="2834107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EDA58312-BC6C-10CE-D676-1A55FABD2974}"/>
              </a:ext>
            </a:extLst>
          </p:cNvPr>
          <p:cNvSpPr>
            <a:spLocks noChangeAspect="1"/>
          </p:cNvSpPr>
          <p:nvPr/>
        </p:nvSpPr>
        <p:spPr>
          <a:xfrm>
            <a:off x="2834107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00312F3-E150-1BF6-8E03-C5E66745B1B5}"/>
              </a:ext>
            </a:extLst>
          </p:cNvPr>
          <p:cNvSpPr>
            <a:spLocks noChangeAspect="1"/>
          </p:cNvSpPr>
          <p:nvPr/>
        </p:nvSpPr>
        <p:spPr>
          <a:xfrm>
            <a:off x="2834107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15731913-8430-CCBF-E728-912DD1051C0A}"/>
              </a:ext>
            </a:extLst>
          </p:cNvPr>
          <p:cNvSpPr>
            <a:spLocks noChangeAspect="1"/>
          </p:cNvSpPr>
          <p:nvPr/>
        </p:nvSpPr>
        <p:spPr>
          <a:xfrm>
            <a:off x="3693601" y="29762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E4743FE-6712-EBB0-A5C5-B2274FF5C4DC}"/>
              </a:ext>
            </a:extLst>
          </p:cNvPr>
          <p:cNvSpPr>
            <a:spLocks noChangeAspect="1"/>
          </p:cNvSpPr>
          <p:nvPr/>
        </p:nvSpPr>
        <p:spPr>
          <a:xfrm>
            <a:off x="3687238" y="393448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F03E2C1C-BF9A-D1A4-AB96-44B915D89168}"/>
              </a:ext>
            </a:extLst>
          </p:cNvPr>
          <p:cNvSpPr>
            <a:spLocks noChangeAspect="1"/>
          </p:cNvSpPr>
          <p:nvPr/>
        </p:nvSpPr>
        <p:spPr>
          <a:xfrm>
            <a:off x="4550589" y="345886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AA13D11E-D161-07F1-337A-0439DE47625A}"/>
              </a:ext>
            </a:extLst>
          </p:cNvPr>
          <p:cNvSpPr>
            <a:spLocks noChangeAspect="1"/>
          </p:cNvSpPr>
          <p:nvPr/>
        </p:nvSpPr>
        <p:spPr>
          <a:xfrm>
            <a:off x="4550589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37E2AD43-8C0F-AE4E-73F5-2ADF3F4328B5}"/>
              </a:ext>
            </a:extLst>
          </p:cNvPr>
          <p:cNvSpPr>
            <a:spLocks noChangeAspect="1"/>
          </p:cNvSpPr>
          <p:nvPr/>
        </p:nvSpPr>
        <p:spPr>
          <a:xfrm>
            <a:off x="4550589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6DED218D-3761-F049-ADDA-F96E065614EC}"/>
              </a:ext>
            </a:extLst>
          </p:cNvPr>
          <p:cNvSpPr>
            <a:spLocks noChangeAspect="1"/>
          </p:cNvSpPr>
          <p:nvPr/>
        </p:nvSpPr>
        <p:spPr>
          <a:xfrm>
            <a:off x="3694322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5" name="Hexagon 1024">
            <a:extLst>
              <a:ext uri="{FF2B5EF4-FFF2-40B4-BE49-F238E27FC236}">
                <a16:creationId xmlns:a16="http://schemas.microsoft.com/office/drawing/2014/main" id="{C7930FA0-BB84-E8BC-6F55-86DC44EB1517}"/>
              </a:ext>
            </a:extLst>
          </p:cNvPr>
          <p:cNvSpPr>
            <a:spLocks noChangeAspect="1"/>
          </p:cNvSpPr>
          <p:nvPr/>
        </p:nvSpPr>
        <p:spPr>
          <a:xfrm>
            <a:off x="5426874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7" name="Hexagon 1026">
            <a:extLst>
              <a:ext uri="{FF2B5EF4-FFF2-40B4-BE49-F238E27FC236}">
                <a16:creationId xmlns:a16="http://schemas.microsoft.com/office/drawing/2014/main" id="{07BAD851-770C-F9A5-118E-93F5FFB185A8}"/>
              </a:ext>
            </a:extLst>
          </p:cNvPr>
          <p:cNvSpPr>
            <a:spLocks noChangeAspect="1"/>
          </p:cNvSpPr>
          <p:nvPr/>
        </p:nvSpPr>
        <p:spPr>
          <a:xfrm>
            <a:off x="5419730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9" name="Hexagon 1028">
            <a:extLst>
              <a:ext uri="{FF2B5EF4-FFF2-40B4-BE49-F238E27FC236}">
                <a16:creationId xmlns:a16="http://schemas.microsoft.com/office/drawing/2014/main" id="{D632B0F6-85EB-24F7-7939-C500C21C0D9E}"/>
              </a:ext>
            </a:extLst>
          </p:cNvPr>
          <p:cNvSpPr>
            <a:spLocks noChangeAspect="1"/>
          </p:cNvSpPr>
          <p:nvPr/>
        </p:nvSpPr>
        <p:spPr>
          <a:xfrm>
            <a:off x="5419730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0" name="Hexagon 1029">
            <a:extLst>
              <a:ext uri="{FF2B5EF4-FFF2-40B4-BE49-F238E27FC236}">
                <a16:creationId xmlns:a16="http://schemas.microsoft.com/office/drawing/2014/main" id="{94B24927-43D8-1C74-168D-351ED75387C9}"/>
              </a:ext>
            </a:extLst>
          </p:cNvPr>
          <p:cNvSpPr>
            <a:spLocks noChangeAspect="1"/>
          </p:cNvSpPr>
          <p:nvPr/>
        </p:nvSpPr>
        <p:spPr>
          <a:xfrm>
            <a:off x="6286366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1" name="Hexagon 1030">
            <a:extLst>
              <a:ext uri="{FF2B5EF4-FFF2-40B4-BE49-F238E27FC236}">
                <a16:creationId xmlns:a16="http://schemas.microsoft.com/office/drawing/2014/main" id="{3DB7BA57-7A0A-69E4-2AF2-2C4D8F441114}"/>
              </a:ext>
            </a:extLst>
          </p:cNvPr>
          <p:cNvSpPr>
            <a:spLocks noChangeAspect="1"/>
          </p:cNvSpPr>
          <p:nvPr/>
        </p:nvSpPr>
        <p:spPr>
          <a:xfrm>
            <a:off x="6286366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2" name="Hexagon 1031">
            <a:extLst>
              <a:ext uri="{FF2B5EF4-FFF2-40B4-BE49-F238E27FC236}">
                <a16:creationId xmlns:a16="http://schemas.microsoft.com/office/drawing/2014/main" id="{C03011F2-1859-3E52-FEC8-55F61BD5FFF3}"/>
              </a:ext>
            </a:extLst>
          </p:cNvPr>
          <p:cNvSpPr>
            <a:spLocks noChangeAspect="1"/>
          </p:cNvSpPr>
          <p:nvPr/>
        </p:nvSpPr>
        <p:spPr>
          <a:xfrm>
            <a:off x="6286366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3" name="Hexagon 1032">
            <a:extLst>
              <a:ext uri="{FF2B5EF4-FFF2-40B4-BE49-F238E27FC236}">
                <a16:creationId xmlns:a16="http://schemas.microsoft.com/office/drawing/2014/main" id="{AE75FE7B-A81B-2956-56D7-45F8EB881D36}"/>
              </a:ext>
            </a:extLst>
          </p:cNvPr>
          <p:cNvSpPr>
            <a:spLocks noChangeAspect="1"/>
          </p:cNvSpPr>
          <p:nvPr/>
        </p:nvSpPr>
        <p:spPr>
          <a:xfrm>
            <a:off x="7145860" y="297625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4" name="Hexagon 1033">
            <a:extLst>
              <a:ext uri="{FF2B5EF4-FFF2-40B4-BE49-F238E27FC236}">
                <a16:creationId xmlns:a16="http://schemas.microsoft.com/office/drawing/2014/main" id="{54025567-2401-C213-CA49-AFB6FBE39109}"/>
              </a:ext>
            </a:extLst>
          </p:cNvPr>
          <p:cNvSpPr>
            <a:spLocks noChangeAspect="1"/>
          </p:cNvSpPr>
          <p:nvPr/>
        </p:nvSpPr>
        <p:spPr>
          <a:xfrm>
            <a:off x="7139497" y="39344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5" name="Hexagon 1034">
            <a:extLst>
              <a:ext uri="{FF2B5EF4-FFF2-40B4-BE49-F238E27FC236}">
                <a16:creationId xmlns:a16="http://schemas.microsoft.com/office/drawing/2014/main" id="{E0349C23-4111-3D32-480E-A5D8E9E50CE5}"/>
              </a:ext>
            </a:extLst>
          </p:cNvPr>
          <p:cNvSpPr>
            <a:spLocks noChangeAspect="1"/>
          </p:cNvSpPr>
          <p:nvPr/>
        </p:nvSpPr>
        <p:spPr>
          <a:xfrm>
            <a:off x="8002848" y="34588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6" name="Hexagon 1035">
            <a:extLst>
              <a:ext uri="{FF2B5EF4-FFF2-40B4-BE49-F238E27FC236}">
                <a16:creationId xmlns:a16="http://schemas.microsoft.com/office/drawing/2014/main" id="{F83ECF99-64C5-797E-B098-E76380388873}"/>
              </a:ext>
            </a:extLst>
          </p:cNvPr>
          <p:cNvSpPr>
            <a:spLocks noChangeAspect="1"/>
          </p:cNvSpPr>
          <p:nvPr/>
        </p:nvSpPr>
        <p:spPr>
          <a:xfrm>
            <a:off x="8002848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7" name="Hexagon 1036">
            <a:extLst>
              <a:ext uri="{FF2B5EF4-FFF2-40B4-BE49-F238E27FC236}">
                <a16:creationId xmlns:a16="http://schemas.microsoft.com/office/drawing/2014/main" id="{3EFEC826-0843-1F99-73DF-98C2B066C33D}"/>
              </a:ext>
            </a:extLst>
          </p:cNvPr>
          <p:cNvSpPr>
            <a:spLocks noChangeAspect="1"/>
          </p:cNvSpPr>
          <p:nvPr/>
        </p:nvSpPr>
        <p:spPr>
          <a:xfrm>
            <a:off x="8002848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8" name="Hexagon 1037">
            <a:extLst>
              <a:ext uri="{FF2B5EF4-FFF2-40B4-BE49-F238E27FC236}">
                <a16:creationId xmlns:a16="http://schemas.microsoft.com/office/drawing/2014/main" id="{0BCE8D4E-D1B7-EB16-800E-B94AFEB8750D}"/>
              </a:ext>
            </a:extLst>
          </p:cNvPr>
          <p:cNvSpPr>
            <a:spLocks noChangeAspect="1"/>
          </p:cNvSpPr>
          <p:nvPr/>
        </p:nvSpPr>
        <p:spPr>
          <a:xfrm>
            <a:off x="7146581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1" name="Hexagon 1040">
            <a:extLst>
              <a:ext uri="{FF2B5EF4-FFF2-40B4-BE49-F238E27FC236}">
                <a16:creationId xmlns:a16="http://schemas.microsoft.com/office/drawing/2014/main" id="{233AE70B-20DB-13A2-B087-EABEF323EEE8}"/>
              </a:ext>
            </a:extLst>
          </p:cNvPr>
          <p:cNvSpPr>
            <a:spLocks noChangeAspect="1"/>
          </p:cNvSpPr>
          <p:nvPr/>
        </p:nvSpPr>
        <p:spPr>
          <a:xfrm>
            <a:off x="1974615" y="12337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2" name="Hexagon 1041">
            <a:extLst>
              <a:ext uri="{FF2B5EF4-FFF2-40B4-BE49-F238E27FC236}">
                <a16:creationId xmlns:a16="http://schemas.microsoft.com/office/drawing/2014/main" id="{3DE50CB0-C76B-A63E-8679-7E0A8959A0B9}"/>
              </a:ext>
            </a:extLst>
          </p:cNvPr>
          <p:cNvSpPr>
            <a:spLocks noChangeAspect="1"/>
          </p:cNvSpPr>
          <p:nvPr/>
        </p:nvSpPr>
        <p:spPr>
          <a:xfrm>
            <a:off x="1967472" y="107554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3" name="Hexagon 1042">
            <a:extLst>
              <a:ext uri="{FF2B5EF4-FFF2-40B4-BE49-F238E27FC236}">
                <a16:creationId xmlns:a16="http://schemas.microsoft.com/office/drawing/2014/main" id="{29D05AB5-6B19-44C7-74B5-B5B33DBEB87D}"/>
              </a:ext>
            </a:extLst>
          </p:cNvPr>
          <p:cNvSpPr>
            <a:spLocks noChangeAspect="1"/>
          </p:cNvSpPr>
          <p:nvPr/>
        </p:nvSpPr>
        <p:spPr>
          <a:xfrm>
            <a:off x="1967472" y="20201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4" name="Hexagon 1043">
            <a:extLst>
              <a:ext uri="{FF2B5EF4-FFF2-40B4-BE49-F238E27FC236}">
                <a16:creationId xmlns:a16="http://schemas.microsoft.com/office/drawing/2014/main" id="{30A6E450-0182-357B-895E-052D58DB7A20}"/>
              </a:ext>
            </a:extLst>
          </p:cNvPr>
          <p:cNvSpPr>
            <a:spLocks noChangeAspect="1"/>
          </p:cNvSpPr>
          <p:nvPr/>
        </p:nvSpPr>
        <p:spPr>
          <a:xfrm>
            <a:off x="2834107" y="24970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5" name="Hexagon 1044">
            <a:extLst>
              <a:ext uri="{FF2B5EF4-FFF2-40B4-BE49-F238E27FC236}">
                <a16:creationId xmlns:a16="http://schemas.microsoft.com/office/drawing/2014/main" id="{E824D373-3145-98BD-613C-E22BE76D8876}"/>
              </a:ext>
            </a:extLst>
          </p:cNvPr>
          <p:cNvSpPr>
            <a:spLocks noChangeAspect="1"/>
          </p:cNvSpPr>
          <p:nvPr/>
        </p:nvSpPr>
        <p:spPr>
          <a:xfrm>
            <a:off x="2834107" y="155163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6" name="Hexagon 1045">
            <a:extLst>
              <a:ext uri="{FF2B5EF4-FFF2-40B4-BE49-F238E27FC236}">
                <a16:creationId xmlns:a16="http://schemas.microsoft.com/office/drawing/2014/main" id="{6767733A-16D2-4B6C-34BB-01A31C7E6626}"/>
              </a:ext>
            </a:extLst>
          </p:cNvPr>
          <p:cNvSpPr>
            <a:spLocks noChangeAspect="1"/>
          </p:cNvSpPr>
          <p:nvPr/>
        </p:nvSpPr>
        <p:spPr>
          <a:xfrm>
            <a:off x="2834107" y="60621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7" name="Hexagon 1046">
            <a:extLst>
              <a:ext uri="{FF2B5EF4-FFF2-40B4-BE49-F238E27FC236}">
                <a16:creationId xmlns:a16="http://schemas.microsoft.com/office/drawing/2014/main" id="{CDACEC79-344B-B4E4-41E0-EBF8AF32F90C}"/>
              </a:ext>
            </a:extLst>
          </p:cNvPr>
          <p:cNvSpPr>
            <a:spLocks noChangeAspect="1"/>
          </p:cNvSpPr>
          <p:nvPr/>
        </p:nvSpPr>
        <p:spPr>
          <a:xfrm>
            <a:off x="3693601" y="13068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8" name="Hexagon 1047">
            <a:extLst>
              <a:ext uri="{FF2B5EF4-FFF2-40B4-BE49-F238E27FC236}">
                <a16:creationId xmlns:a16="http://schemas.microsoft.com/office/drawing/2014/main" id="{1E35B54C-090A-1F13-14AA-318518BC9368}"/>
              </a:ext>
            </a:extLst>
          </p:cNvPr>
          <p:cNvSpPr>
            <a:spLocks noChangeAspect="1"/>
          </p:cNvSpPr>
          <p:nvPr/>
        </p:nvSpPr>
        <p:spPr>
          <a:xfrm>
            <a:off x="3687238" y="108892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9" name="Hexagon 1048">
            <a:extLst>
              <a:ext uri="{FF2B5EF4-FFF2-40B4-BE49-F238E27FC236}">
                <a16:creationId xmlns:a16="http://schemas.microsoft.com/office/drawing/2014/main" id="{BCBB82C8-E63A-EE61-6294-25E618FEB54B}"/>
              </a:ext>
            </a:extLst>
          </p:cNvPr>
          <p:cNvSpPr>
            <a:spLocks noChangeAspect="1"/>
          </p:cNvSpPr>
          <p:nvPr/>
        </p:nvSpPr>
        <p:spPr>
          <a:xfrm>
            <a:off x="4550589" y="613297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0" name="Hexagon 1049">
            <a:extLst>
              <a:ext uri="{FF2B5EF4-FFF2-40B4-BE49-F238E27FC236}">
                <a16:creationId xmlns:a16="http://schemas.microsoft.com/office/drawing/2014/main" id="{70D2298F-7505-8383-97B8-EEAD8289CED8}"/>
              </a:ext>
            </a:extLst>
          </p:cNvPr>
          <p:cNvSpPr>
            <a:spLocks noChangeAspect="1"/>
          </p:cNvSpPr>
          <p:nvPr/>
        </p:nvSpPr>
        <p:spPr>
          <a:xfrm>
            <a:off x="4550589" y="156547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1" name="Hexagon 1050">
            <a:extLst>
              <a:ext uri="{FF2B5EF4-FFF2-40B4-BE49-F238E27FC236}">
                <a16:creationId xmlns:a16="http://schemas.microsoft.com/office/drawing/2014/main" id="{DC63DC33-6F51-897F-07D6-CC39F55F7C19}"/>
              </a:ext>
            </a:extLst>
          </p:cNvPr>
          <p:cNvSpPr>
            <a:spLocks noChangeAspect="1"/>
          </p:cNvSpPr>
          <p:nvPr/>
        </p:nvSpPr>
        <p:spPr>
          <a:xfrm>
            <a:off x="4550589" y="252439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2" name="Hexagon 1051">
            <a:extLst>
              <a:ext uri="{FF2B5EF4-FFF2-40B4-BE49-F238E27FC236}">
                <a16:creationId xmlns:a16="http://schemas.microsoft.com/office/drawing/2014/main" id="{A6BED701-B11E-C171-A218-15045EBA5BCB}"/>
              </a:ext>
            </a:extLst>
          </p:cNvPr>
          <p:cNvSpPr>
            <a:spLocks noChangeAspect="1"/>
          </p:cNvSpPr>
          <p:nvPr/>
        </p:nvSpPr>
        <p:spPr>
          <a:xfrm>
            <a:off x="3694323" y="203205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4" name="TextBox 1053">
            <a:extLst>
              <a:ext uri="{FF2B5EF4-FFF2-40B4-BE49-F238E27FC236}">
                <a16:creationId xmlns:a16="http://schemas.microsoft.com/office/drawing/2014/main" id="{E16D4160-E2CF-117C-20CB-9D971F61732B}"/>
              </a:ext>
            </a:extLst>
          </p:cNvPr>
          <p:cNvSpPr txBox="1"/>
          <p:nvPr/>
        </p:nvSpPr>
        <p:spPr>
          <a:xfrm>
            <a:off x="6836896" y="857059"/>
            <a:ext cx="30900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Padded PBC (Full FFT)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90C61F-5E95-A1FC-DF35-A2152D6F59F6}"/>
              </a:ext>
            </a:extLst>
          </p:cNvPr>
          <p:cNvSpPr txBox="1"/>
          <p:nvPr/>
        </p:nvSpPr>
        <p:spPr>
          <a:xfrm>
            <a:off x="6445440" y="1667051"/>
            <a:ext cx="5175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Hexagons drawn for illustration of hexagon approach</a:t>
            </a:r>
          </a:p>
        </p:txBody>
      </p:sp>
    </p:spTree>
    <p:extLst>
      <p:ext uri="{BB962C8B-B14F-4D97-AF65-F5344CB8AC3E}">
        <p14:creationId xmlns:p14="http://schemas.microsoft.com/office/powerpoint/2010/main" val="7753157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23" name="Group 3122">
            <a:extLst>
              <a:ext uri="{FF2B5EF4-FFF2-40B4-BE49-F238E27FC236}">
                <a16:creationId xmlns:a16="http://schemas.microsoft.com/office/drawing/2014/main" id="{9A8164A6-CA96-945E-BD6C-0DA9E2006A3B}"/>
              </a:ext>
            </a:extLst>
          </p:cNvPr>
          <p:cNvGrpSpPr/>
          <p:nvPr/>
        </p:nvGrpSpPr>
        <p:grpSpPr>
          <a:xfrm>
            <a:off x="4608476" y="18727"/>
            <a:ext cx="3955455" cy="3472788"/>
            <a:chOff x="9342443" y="3203112"/>
            <a:chExt cx="2586642" cy="2271005"/>
          </a:xfrm>
        </p:grpSpPr>
        <p:pic>
          <p:nvPicPr>
            <p:cNvPr id="3119" name="Picture 6">
              <a:extLst>
                <a:ext uri="{FF2B5EF4-FFF2-40B4-BE49-F238E27FC236}">
                  <a16:creationId xmlns:a16="http://schemas.microsoft.com/office/drawing/2014/main" id="{627AA289-0282-DABE-7A5C-E297B88CD1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42443" y="3369366"/>
              <a:ext cx="2416593" cy="21015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0" name="Picture 6">
              <a:extLst>
                <a:ext uri="{FF2B5EF4-FFF2-40B4-BE49-F238E27FC236}">
                  <a16:creationId xmlns:a16="http://schemas.microsoft.com/office/drawing/2014/main" id="{AA10FBC1-C155-0857-B7AD-73D9AEBA548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V="1">
              <a:off x="9344583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1" name="Picture 6">
              <a:extLst>
                <a:ext uri="{FF2B5EF4-FFF2-40B4-BE49-F238E27FC236}">
                  <a16:creationId xmlns:a16="http://schemas.microsoft.com/office/drawing/2014/main" id="{4EB190CA-009D-ED0B-A450-D14276068CD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 flipV="1">
              <a:off x="10608259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2" name="Picture 6">
              <a:extLst>
                <a:ext uri="{FF2B5EF4-FFF2-40B4-BE49-F238E27FC236}">
                  <a16:creationId xmlns:a16="http://schemas.microsoft.com/office/drawing/2014/main" id="{75B15F82-56B0-27AB-A237-D24106CC3E7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>
              <a:off x="10608259" y="429575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126" name="Picture 8">
            <a:extLst>
              <a:ext uri="{FF2B5EF4-FFF2-40B4-BE49-F238E27FC236}">
                <a16:creationId xmlns:a16="http://schemas.microsoft.com/office/drawing/2014/main" id="{E762424A-8053-661D-214D-5A6A625101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88"/>
          <a:stretch/>
        </p:blipFill>
        <p:spPr bwMode="auto">
          <a:xfrm>
            <a:off x="822470" y="922899"/>
            <a:ext cx="3644809" cy="3234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7" name="Picture 8">
            <a:extLst>
              <a:ext uri="{FF2B5EF4-FFF2-40B4-BE49-F238E27FC236}">
                <a16:creationId xmlns:a16="http://schemas.microsoft.com/office/drawing/2014/main" id="{29E86343-B453-E003-6F01-B17FF940E7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7" t="2466"/>
          <a:stretch/>
        </p:blipFill>
        <p:spPr bwMode="auto">
          <a:xfrm>
            <a:off x="4333485" y="3703729"/>
            <a:ext cx="3420962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5" name="Picture 8">
            <a:extLst>
              <a:ext uri="{FF2B5EF4-FFF2-40B4-BE49-F238E27FC236}">
                <a16:creationId xmlns:a16="http://schemas.microsoft.com/office/drawing/2014/main" id="{B3E60859-1969-57B7-ACB3-D66167FAB3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6" r="1604"/>
          <a:stretch/>
        </p:blipFill>
        <p:spPr bwMode="auto">
          <a:xfrm>
            <a:off x="822471" y="3703729"/>
            <a:ext cx="3659059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Hexagon 14">
            <a:extLst>
              <a:ext uri="{FF2B5EF4-FFF2-40B4-BE49-F238E27FC236}">
                <a16:creationId xmlns:a16="http://schemas.microsoft.com/office/drawing/2014/main" id="{CA210AD0-1184-0ED8-8314-9C67458F11F8}"/>
              </a:ext>
            </a:extLst>
          </p:cNvPr>
          <p:cNvSpPr>
            <a:spLocks noChangeAspect="1"/>
          </p:cNvSpPr>
          <p:nvPr/>
        </p:nvSpPr>
        <p:spPr>
          <a:xfrm>
            <a:off x="687940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F7E5B642-D6DC-27D1-AAAE-9D95E7839BBD}"/>
              </a:ext>
            </a:extLst>
          </p:cNvPr>
          <p:cNvSpPr>
            <a:spLocks noChangeAspect="1"/>
          </p:cNvSpPr>
          <p:nvPr/>
        </p:nvSpPr>
        <p:spPr>
          <a:xfrm>
            <a:off x="681273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Hexagon 16">
            <a:extLst>
              <a:ext uri="{FF2B5EF4-FFF2-40B4-BE49-F238E27FC236}">
                <a16:creationId xmlns:a16="http://schemas.microsoft.com/office/drawing/2014/main" id="{04A1A5EA-4A1F-BC6E-3692-7F058625DEE6}"/>
              </a:ext>
            </a:extLst>
          </p:cNvPr>
          <p:cNvSpPr>
            <a:spLocks noChangeAspect="1"/>
          </p:cNvSpPr>
          <p:nvPr/>
        </p:nvSpPr>
        <p:spPr>
          <a:xfrm>
            <a:off x="681273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7B802C25-E8E5-3AD5-AA86-EC56DD658921}"/>
              </a:ext>
            </a:extLst>
          </p:cNvPr>
          <p:cNvSpPr>
            <a:spLocks noChangeAspect="1"/>
          </p:cNvSpPr>
          <p:nvPr/>
        </p:nvSpPr>
        <p:spPr>
          <a:xfrm>
            <a:off x="1490185" y="55462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Hexagon 18">
            <a:extLst>
              <a:ext uri="{FF2B5EF4-FFF2-40B4-BE49-F238E27FC236}">
                <a16:creationId xmlns:a16="http://schemas.microsoft.com/office/drawing/2014/main" id="{F264AC56-895C-CBF0-AB22-DC2EB760F723}"/>
              </a:ext>
            </a:extLst>
          </p:cNvPr>
          <p:cNvSpPr>
            <a:spLocks noChangeAspect="1"/>
          </p:cNvSpPr>
          <p:nvPr/>
        </p:nvSpPr>
        <p:spPr>
          <a:xfrm>
            <a:off x="1490185" y="466383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id="{07B9D637-BA96-2B7F-EBC9-5B688778148D}"/>
              </a:ext>
            </a:extLst>
          </p:cNvPr>
          <p:cNvSpPr>
            <a:spLocks noChangeAspect="1"/>
          </p:cNvSpPr>
          <p:nvPr/>
        </p:nvSpPr>
        <p:spPr>
          <a:xfrm>
            <a:off x="1490185" y="37813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Hexagon 20">
            <a:extLst>
              <a:ext uri="{FF2B5EF4-FFF2-40B4-BE49-F238E27FC236}">
                <a16:creationId xmlns:a16="http://schemas.microsoft.com/office/drawing/2014/main" id="{65236423-21B3-ED2B-8057-5E9D7417482A}"/>
              </a:ext>
            </a:extLst>
          </p:cNvPr>
          <p:cNvSpPr>
            <a:spLocks noChangeAspect="1"/>
          </p:cNvSpPr>
          <p:nvPr/>
        </p:nvSpPr>
        <p:spPr>
          <a:xfrm>
            <a:off x="2292430" y="333753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Hexagon 21">
            <a:extLst>
              <a:ext uri="{FF2B5EF4-FFF2-40B4-BE49-F238E27FC236}">
                <a16:creationId xmlns:a16="http://schemas.microsoft.com/office/drawing/2014/main" id="{4F7251F9-1271-4B5D-1B14-AD79DB034C73}"/>
              </a:ext>
            </a:extLst>
          </p:cNvPr>
          <p:cNvSpPr>
            <a:spLocks noChangeAspect="1"/>
          </p:cNvSpPr>
          <p:nvPr/>
        </p:nvSpPr>
        <p:spPr>
          <a:xfrm>
            <a:off x="2286491" y="423193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Hexagon 22">
            <a:extLst>
              <a:ext uri="{FF2B5EF4-FFF2-40B4-BE49-F238E27FC236}">
                <a16:creationId xmlns:a16="http://schemas.microsoft.com/office/drawing/2014/main" id="{4073D1F8-EC3D-0388-F726-CE0A24FC5B8A}"/>
              </a:ext>
            </a:extLst>
          </p:cNvPr>
          <p:cNvSpPr>
            <a:spLocks noChangeAspect="1"/>
          </p:cNvSpPr>
          <p:nvPr/>
        </p:nvSpPr>
        <p:spPr>
          <a:xfrm>
            <a:off x="3092337" y="378799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881E2BDC-1F31-6D01-E04A-7C73381D6037}"/>
              </a:ext>
            </a:extLst>
          </p:cNvPr>
          <p:cNvSpPr>
            <a:spLocks noChangeAspect="1"/>
          </p:cNvSpPr>
          <p:nvPr/>
        </p:nvSpPr>
        <p:spPr>
          <a:xfrm>
            <a:off x="3092337" y="467674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D0AE08D3-EA20-7B0E-7F1E-2C0558AF647E}"/>
              </a:ext>
            </a:extLst>
          </p:cNvPr>
          <p:cNvSpPr>
            <a:spLocks noChangeAspect="1"/>
          </p:cNvSpPr>
          <p:nvPr/>
        </p:nvSpPr>
        <p:spPr>
          <a:xfrm>
            <a:off x="3092337" y="557180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95823C0A-C918-E852-F828-D270E718F930}"/>
              </a:ext>
            </a:extLst>
          </p:cNvPr>
          <p:cNvSpPr>
            <a:spLocks noChangeAspect="1"/>
          </p:cNvSpPr>
          <p:nvPr/>
        </p:nvSpPr>
        <p:spPr>
          <a:xfrm>
            <a:off x="2293103" y="51122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D957CCD2-1115-F210-0E4C-56330AA467F3}"/>
              </a:ext>
            </a:extLst>
          </p:cNvPr>
          <p:cNvSpPr>
            <a:spLocks noChangeAspect="1"/>
          </p:cNvSpPr>
          <p:nvPr/>
        </p:nvSpPr>
        <p:spPr>
          <a:xfrm>
            <a:off x="3910256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7F0378C-405F-DF31-4F57-9301727488B2}"/>
              </a:ext>
            </a:extLst>
          </p:cNvPr>
          <p:cNvSpPr>
            <a:spLocks noChangeAspect="1"/>
          </p:cNvSpPr>
          <p:nvPr/>
        </p:nvSpPr>
        <p:spPr>
          <a:xfrm>
            <a:off x="3903588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340DF2F7-B057-B48D-254B-51C75CF38CDA}"/>
              </a:ext>
            </a:extLst>
          </p:cNvPr>
          <p:cNvSpPr>
            <a:spLocks noChangeAspect="1"/>
          </p:cNvSpPr>
          <p:nvPr/>
        </p:nvSpPr>
        <p:spPr>
          <a:xfrm>
            <a:off x="3903588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A593AA6-1EA7-31C4-6469-61AACE3BD455}"/>
              </a:ext>
            </a:extLst>
          </p:cNvPr>
          <p:cNvSpPr>
            <a:spLocks noChangeAspect="1"/>
          </p:cNvSpPr>
          <p:nvPr/>
        </p:nvSpPr>
        <p:spPr>
          <a:xfrm>
            <a:off x="4711247" y="55375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Hexagon 30">
            <a:extLst>
              <a:ext uri="{FF2B5EF4-FFF2-40B4-BE49-F238E27FC236}">
                <a16:creationId xmlns:a16="http://schemas.microsoft.com/office/drawing/2014/main" id="{9B4F0A47-5E0D-6C47-C319-40D036335536}"/>
              </a:ext>
            </a:extLst>
          </p:cNvPr>
          <p:cNvSpPr>
            <a:spLocks noChangeAspect="1"/>
          </p:cNvSpPr>
          <p:nvPr/>
        </p:nvSpPr>
        <p:spPr>
          <a:xfrm>
            <a:off x="4711247" y="465506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Hexagon 31">
            <a:extLst>
              <a:ext uri="{FF2B5EF4-FFF2-40B4-BE49-F238E27FC236}">
                <a16:creationId xmlns:a16="http://schemas.microsoft.com/office/drawing/2014/main" id="{D9C7E926-4C8D-317C-FD13-663460428E4A}"/>
              </a:ext>
            </a:extLst>
          </p:cNvPr>
          <p:cNvSpPr>
            <a:spLocks noChangeAspect="1"/>
          </p:cNvSpPr>
          <p:nvPr/>
        </p:nvSpPr>
        <p:spPr>
          <a:xfrm>
            <a:off x="4711247" y="37726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Hexagon 32">
            <a:extLst>
              <a:ext uri="{FF2B5EF4-FFF2-40B4-BE49-F238E27FC236}">
                <a16:creationId xmlns:a16="http://schemas.microsoft.com/office/drawing/2014/main" id="{98C4B400-33AA-B59B-D441-11FF1D9F3C18}"/>
              </a:ext>
            </a:extLst>
          </p:cNvPr>
          <p:cNvSpPr>
            <a:spLocks noChangeAspect="1"/>
          </p:cNvSpPr>
          <p:nvPr/>
        </p:nvSpPr>
        <p:spPr>
          <a:xfrm>
            <a:off x="5513493" y="332876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Hexagon 33">
            <a:extLst>
              <a:ext uri="{FF2B5EF4-FFF2-40B4-BE49-F238E27FC236}">
                <a16:creationId xmlns:a16="http://schemas.microsoft.com/office/drawing/2014/main" id="{12FAF854-63C7-26A3-E366-5FC60D5CDD70}"/>
              </a:ext>
            </a:extLst>
          </p:cNvPr>
          <p:cNvSpPr>
            <a:spLocks noChangeAspect="1"/>
          </p:cNvSpPr>
          <p:nvPr/>
        </p:nvSpPr>
        <p:spPr>
          <a:xfrm>
            <a:off x="5507554" y="422317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Hexagon 34">
            <a:extLst>
              <a:ext uri="{FF2B5EF4-FFF2-40B4-BE49-F238E27FC236}">
                <a16:creationId xmlns:a16="http://schemas.microsoft.com/office/drawing/2014/main" id="{A2814153-2EE6-1025-2602-49BAC33D9A77}"/>
              </a:ext>
            </a:extLst>
          </p:cNvPr>
          <p:cNvSpPr>
            <a:spLocks noChangeAspect="1"/>
          </p:cNvSpPr>
          <p:nvPr/>
        </p:nvSpPr>
        <p:spPr>
          <a:xfrm>
            <a:off x="6313400" y="377922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Hexagon 35">
            <a:extLst>
              <a:ext uri="{FF2B5EF4-FFF2-40B4-BE49-F238E27FC236}">
                <a16:creationId xmlns:a16="http://schemas.microsoft.com/office/drawing/2014/main" id="{670B1B09-5F7B-164B-22C2-59E8CA1F4330}"/>
              </a:ext>
            </a:extLst>
          </p:cNvPr>
          <p:cNvSpPr>
            <a:spLocks noChangeAspect="1"/>
          </p:cNvSpPr>
          <p:nvPr/>
        </p:nvSpPr>
        <p:spPr>
          <a:xfrm>
            <a:off x="6313400" y="466798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Hexagon 36">
            <a:extLst>
              <a:ext uri="{FF2B5EF4-FFF2-40B4-BE49-F238E27FC236}">
                <a16:creationId xmlns:a16="http://schemas.microsoft.com/office/drawing/2014/main" id="{E10669BB-52CA-8F0C-9259-535888E6D5B4}"/>
              </a:ext>
            </a:extLst>
          </p:cNvPr>
          <p:cNvSpPr>
            <a:spLocks noChangeAspect="1"/>
          </p:cNvSpPr>
          <p:nvPr/>
        </p:nvSpPr>
        <p:spPr>
          <a:xfrm>
            <a:off x="6313400" y="556303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Hexagon 37">
            <a:extLst>
              <a:ext uri="{FF2B5EF4-FFF2-40B4-BE49-F238E27FC236}">
                <a16:creationId xmlns:a16="http://schemas.microsoft.com/office/drawing/2014/main" id="{ED925D24-0D7F-FC17-35CC-ED7C93B2CE3D}"/>
              </a:ext>
            </a:extLst>
          </p:cNvPr>
          <p:cNvSpPr>
            <a:spLocks noChangeAspect="1"/>
          </p:cNvSpPr>
          <p:nvPr/>
        </p:nvSpPr>
        <p:spPr>
          <a:xfrm>
            <a:off x="5514166" y="5103487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Hexagon 38">
            <a:extLst>
              <a:ext uri="{FF2B5EF4-FFF2-40B4-BE49-F238E27FC236}">
                <a16:creationId xmlns:a16="http://schemas.microsoft.com/office/drawing/2014/main" id="{B06DFB42-CA3F-20B0-9947-0CC69165638F}"/>
              </a:ext>
            </a:extLst>
          </p:cNvPr>
          <p:cNvSpPr>
            <a:spLocks noChangeAspect="1"/>
          </p:cNvSpPr>
          <p:nvPr/>
        </p:nvSpPr>
        <p:spPr>
          <a:xfrm>
            <a:off x="687940" y="68461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899EB4C8-5E32-9F10-45C1-DA10C9FBA94E}"/>
              </a:ext>
            </a:extLst>
          </p:cNvPr>
          <p:cNvSpPr>
            <a:spLocks noChangeAspect="1"/>
          </p:cNvSpPr>
          <p:nvPr/>
        </p:nvSpPr>
        <p:spPr>
          <a:xfrm>
            <a:off x="681273" y="15634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B9A8FE6C-50FB-88BE-5980-9DB144B17A4F}"/>
              </a:ext>
            </a:extLst>
          </p:cNvPr>
          <p:cNvSpPr>
            <a:spLocks noChangeAspect="1"/>
          </p:cNvSpPr>
          <p:nvPr/>
        </p:nvSpPr>
        <p:spPr>
          <a:xfrm>
            <a:off x="681273" y="244514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0FBB4FFE-43F2-30CF-EE61-7C918083C1EE}"/>
              </a:ext>
            </a:extLst>
          </p:cNvPr>
          <p:cNvSpPr>
            <a:spLocks noChangeAspect="1"/>
          </p:cNvSpPr>
          <p:nvPr/>
        </p:nvSpPr>
        <p:spPr>
          <a:xfrm>
            <a:off x="1490185" y="28902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Hexagon 42">
            <a:extLst>
              <a:ext uri="{FF2B5EF4-FFF2-40B4-BE49-F238E27FC236}">
                <a16:creationId xmlns:a16="http://schemas.microsoft.com/office/drawing/2014/main" id="{EFDE3350-ED57-B482-6706-42BC01FC9954}"/>
              </a:ext>
            </a:extLst>
          </p:cNvPr>
          <p:cNvSpPr>
            <a:spLocks noChangeAspect="1"/>
          </p:cNvSpPr>
          <p:nvPr/>
        </p:nvSpPr>
        <p:spPr>
          <a:xfrm>
            <a:off x="1490185" y="20078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Hexagon 43">
            <a:extLst>
              <a:ext uri="{FF2B5EF4-FFF2-40B4-BE49-F238E27FC236}">
                <a16:creationId xmlns:a16="http://schemas.microsoft.com/office/drawing/2014/main" id="{6B69EB2D-E17F-7C1D-7CA7-656AE3F22B52}"/>
              </a:ext>
            </a:extLst>
          </p:cNvPr>
          <p:cNvSpPr>
            <a:spLocks noChangeAspect="1"/>
          </p:cNvSpPr>
          <p:nvPr/>
        </p:nvSpPr>
        <p:spPr>
          <a:xfrm>
            <a:off x="1490185" y="11253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Hexagon 44">
            <a:extLst>
              <a:ext uri="{FF2B5EF4-FFF2-40B4-BE49-F238E27FC236}">
                <a16:creationId xmlns:a16="http://schemas.microsoft.com/office/drawing/2014/main" id="{9A8A1888-87FA-22AB-AA83-228AE43461B3}"/>
              </a:ext>
            </a:extLst>
          </p:cNvPr>
          <p:cNvSpPr>
            <a:spLocks noChangeAspect="1"/>
          </p:cNvSpPr>
          <p:nvPr/>
        </p:nvSpPr>
        <p:spPr>
          <a:xfrm>
            <a:off x="2292430" y="681503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Hexagon 45">
            <a:extLst>
              <a:ext uri="{FF2B5EF4-FFF2-40B4-BE49-F238E27FC236}">
                <a16:creationId xmlns:a16="http://schemas.microsoft.com/office/drawing/2014/main" id="{E2ACDE21-E39F-4538-8433-BC27FF9DA4E4}"/>
              </a:ext>
            </a:extLst>
          </p:cNvPr>
          <p:cNvSpPr>
            <a:spLocks noChangeAspect="1"/>
          </p:cNvSpPr>
          <p:nvPr/>
        </p:nvSpPr>
        <p:spPr>
          <a:xfrm>
            <a:off x="2286491" y="157591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Hexagon 46">
            <a:extLst>
              <a:ext uri="{FF2B5EF4-FFF2-40B4-BE49-F238E27FC236}">
                <a16:creationId xmlns:a16="http://schemas.microsoft.com/office/drawing/2014/main" id="{8BEA754F-0B55-CBC6-D31E-BF0D898F8DDF}"/>
              </a:ext>
            </a:extLst>
          </p:cNvPr>
          <p:cNvSpPr>
            <a:spLocks noChangeAspect="1"/>
          </p:cNvSpPr>
          <p:nvPr/>
        </p:nvSpPr>
        <p:spPr>
          <a:xfrm>
            <a:off x="3092337" y="113196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Hexagon 47">
            <a:extLst>
              <a:ext uri="{FF2B5EF4-FFF2-40B4-BE49-F238E27FC236}">
                <a16:creationId xmlns:a16="http://schemas.microsoft.com/office/drawing/2014/main" id="{E90474B3-1116-4B99-3E93-A9F0A332F3CD}"/>
              </a:ext>
            </a:extLst>
          </p:cNvPr>
          <p:cNvSpPr>
            <a:spLocks noChangeAspect="1"/>
          </p:cNvSpPr>
          <p:nvPr/>
        </p:nvSpPr>
        <p:spPr>
          <a:xfrm>
            <a:off x="3092337" y="202071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298715B5-37C2-1F18-7A83-7819A17EFFCC}"/>
              </a:ext>
            </a:extLst>
          </p:cNvPr>
          <p:cNvSpPr>
            <a:spLocks noChangeAspect="1"/>
          </p:cNvSpPr>
          <p:nvPr/>
        </p:nvSpPr>
        <p:spPr>
          <a:xfrm>
            <a:off x="3092337" y="291577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Hexagon 49">
            <a:extLst>
              <a:ext uri="{FF2B5EF4-FFF2-40B4-BE49-F238E27FC236}">
                <a16:creationId xmlns:a16="http://schemas.microsoft.com/office/drawing/2014/main" id="{E2143180-654D-71A8-63A7-13CC60ACF53D}"/>
              </a:ext>
            </a:extLst>
          </p:cNvPr>
          <p:cNvSpPr>
            <a:spLocks noChangeAspect="1"/>
          </p:cNvSpPr>
          <p:nvPr/>
        </p:nvSpPr>
        <p:spPr>
          <a:xfrm>
            <a:off x="2293104" y="24562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14CB1DA-0C62-F603-4223-3460BC919ACC}"/>
              </a:ext>
            </a:extLst>
          </p:cNvPr>
          <p:cNvSpPr txBox="1"/>
          <p:nvPr/>
        </p:nvSpPr>
        <p:spPr>
          <a:xfrm>
            <a:off x="8117174" y="4317777"/>
            <a:ext cx="4120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Unpadded PBC (Full/</a:t>
            </a:r>
            <a:r>
              <a:rPr lang="en-US" sz="2400" b="1" dirty="0">
                <a:solidFill>
                  <a:srgbClr val="C00000"/>
                </a:solidFill>
              </a:rPr>
              <a:t>Cos</a:t>
            </a:r>
            <a:r>
              <a:rPr lang="en-US" sz="2400" b="1" dirty="0"/>
              <a:t> FFT)</a:t>
            </a:r>
          </a:p>
        </p:txBody>
      </p:sp>
      <p:sp>
        <p:nvSpPr>
          <p:cNvPr id="3098" name="Hexagon 3097">
            <a:extLst>
              <a:ext uri="{FF2B5EF4-FFF2-40B4-BE49-F238E27FC236}">
                <a16:creationId xmlns:a16="http://schemas.microsoft.com/office/drawing/2014/main" id="{AED672C7-B2C8-A881-E55C-D39B5AF449DF}"/>
              </a:ext>
            </a:extLst>
          </p:cNvPr>
          <p:cNvSpPr>
            <a:spLocks noChangeAspect="1"/>
          </p:cNvSpPr>
          <p:nvPr/>
        </p:nvSpPr>
        <p:spPr>
          <a:xfrm>
            <a:off x="7129748" y="333455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5" name="Hexagon 3104">
            <a:extLst>
              <a:ext uri="{FF2B5EF4-FFF2-40B4-BE49-F238E27FC236}">
                <a16:creationId xmlns:a16="http://schemas.microsoft.com/office/drawing/2014/main" id="{A05FB334-19F3-DB3C-9AB9-657CC577D594}"/>
              </a:ext>
            </a:extLst>
          </p:cNvPr>
          <p:cNvSpPr>
            <a:spLocks noChangeAspect="1"/>
          </p:cNvSpPr>
          <p:nvPr/>
        </p:nvSpPr>
        <p:spPr>
          <a:xfrm>
            <a:off x="7122931" y="512005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6" name="Hexagon 3105">
            <a:extLst>
              <a:ext uri="{FF2B5EF4-FFF2-40B4-BE49-F238E27FC236}">
                <a16:creationId xmlns:a16="http://schemas.microsoft.com/office/drawing/2014/main" id="{D1913BF0-E56D-0C13-DCEA-688F87F79AF6}"/>
              </a:ext>
            </a:extLst>
          </p:cNvPr>
          <p:cNvSpPr>
            <a:spLocks noChangeAspect="1"/>
          </p:cNvSpPr>
          <p:nvPr/>
        </p:nvSpPr>
        <p:spPr>
          <a:xfrm>
            <a:off x="7116319" y="423129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09786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C978C-CCAD-7918-309E-D2E0F8DAB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Other conditions </a:t>
            </a:r>
            <a:br>
              <a:rPr lang="en-US" dirty="0"/>
            </a:br>
            <a:r>
              <a:rPr lang="en-US" sz="3600" dirty="0"/>
              <a:t>(full and half results overlapped to show match)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4A5B27-C4F3-1037-B614-0F2CAFB6D70B}"/>
              </a:ext>
            </a:extLst>
          </p:cNvPr>
          <p:cNvSpPr txBox="1"/>
          <p:nvPr/>
        </p:nvSpPr>
        <p:spPr>
          <a:xfrm>
            <a:off x="1293052" y="1985653"/>
            <a:ext cx="2993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0.0241 (20.28%; dx=0.4), </a:t>
            </a:r>
            <a:br>
              <a:rPr lang="en-US" dirty="0"/>
            </a:br>
            <a:r>
              <a:rPr lang="en-US" dirty="0"/>
              <a:t>Lx, Ly = 12.40, 20.80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6E4CE12C-CFDD-DB5A-13CF-014A50C5F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327" y="2923865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8" name="Picture 22">
            <a:extLst>
              <a:ext uri="{FF2B5EF4-FFF2-40B4-BE49-F238E27FC236}">
                <a16:creationId xmlns:a16="http://schemas.microsoft.com/office/drawing/2014/main" id="{C1740158-C4AE-39C7-D7D0-D3DF2244A9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276" y="2757487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2" name="Picture 26">
            <a:extLst>
              <a:ext uri="{FF2B5EF4-FFF2-40B4-BE49-F238E27FC236}">
                <a16:creationId xmlns:a16="http://schemas.microsoft.com/office/drawing/2014/main" id="{19FC9AF1-8341-7079-9C97-35A6C6E0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9695" y="3037976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0" name="Picture 24">
            <a:extLst>
              <a:ext uri="{FF2B5EF4-FFF2-40B4-BE49-F238E27FC236}">
                <a16:creationId xmlns:a16="http://schemas.microsoft.com/office/drawing/2014/main" id="{8546961E-DEEB-841D-1BC5-BFEC2470B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114" y="2826387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A49B6C-2617-00E0-38E0-62F1623A5446}"/>
              </a:ext>
            </a:extLst>
          </p:cNvPr>
          <p:cNvSpPr txBox="1"/>
          <p:nvPr/>
        </p:nvSpPr>
        <p:spPr>
          <a:xfrm>
            <a:off x="5026300" y="1985653"/>
            <a:ext cx="2688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0.0208 (4.08%; dx=0.1), </a:t>
            </a:r>
            <a:br>
              <a:rPr lang="en-US" dirty="0"/>
            </a:br>
            <a:r>
              <a:rPr lang="en-US" dirty="0"/>
              <a:t>Lx, Ly = 12.90, 22.30</a:t>
            </a:r>
          </a:p>
        </p:txBody>
      </p:sp>
      <p:pic>
        <p:nvPicPr>
          <p:cNvPr id="4126" name="Picture 30">
            <a:extLst>
              <a:ext uri="{FF2B5EF4-FFF2-40B4-BE49-F238E27FC236}">
                <a16:creationId xmlns:a16="http://schemas.microsoft.com/office/drawing/2014/main" id="{7C8FC4FE-9F1C-CFA1-F45B-41FEBC57A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5356" y="3329297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8" name="Picture 32">
            <a:extLst>
              <a:ext uri="{FF2B5EF4-FFF2-40B4-BE49-F238E27FC236}">
                <a16:creationId xmlns:a16="http://schemas.microsoft.com/office/drawing/2014/main" id="{345B1C86-B2DC-9085-2E2C-E6725D1654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8288" y="3261139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482F31C-3E88-A3D7-1754-79EA5AC7E36B}"/>
              </a:ext>
            </a:extLst>
          </p:cNvPr>
          <p:cNvSpPr txBox="1"/>
          <p:nvPr/>
        </p:nvSpPr>
        <p:spPr>
          <a:xfrm>
            <a:off x="8454748" y="1962684"/>
            <a:ext cx="259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0.1332 (11%; dx=0.1), </a:t>
            </a:r>
            <a:br>
              <a:rPr lang="en-US" dirty="0"/>
            </a:br>
            <a:r>
              <a:rPr lang="en-US" dirty="0"/>
              <a:t>Lx, Ly = 20.50, 20.40</a:t>
            </a:r>
          </a:p>
        </p:txBody>
      </p:sp>
    </p:spTree>
    <p:extLst>
      <p:ext uri="{BB962C8B-B14F-4D97-AF65-F5344CB8AC3E}">
        <p14:creationId xmlns:p14="http://schemas.microsoft.com/office/powerpoint/2010/main" val="132048881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004009B8-2D53-0592-3FBE-6AA1B7541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8267" y="1277608"/>
            <a:ext cx="5810250" cy="450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573CC18-8303-2C37-7D8F-0FAE0B70A685}"/>
              </a:ext>
            </a:extLst>
          </p:cNvPr>
          <p:cNvCxnSpPr>
            <a:cxnSpLocks/>
          </p:cNvCxnSpPr>
          <p:nvPr/>
        </p:nvCxnSpPr>
        <p:spPr>
          <a:xfrm flipH="1" flipV="1">
            <a:off x="2913592" y="2488142"/>
            <a:ext cx="2125133" cy="160125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A2DCFBE-D072-BF09-FD71-7BB92DFE910E}"/>
              </a:ext>
            </a:extLst>
          </p:cNvPr>
          <p:cNvCxnSpPr>
            <a:cxnSpLocks/>
          </p:cNvCxnSpPr>
          <p:nvPr/>
        </p:nvCxnSpPr>
        <p:spPr>
          <a:xfrm flipH="1" flipV="1">
            <a:off x="3658658" y="2897981"/>
            <a:ext cx="1617133" cy="170550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8FF81A0-414C-1BC4-DAB7-EF75F308EC4E}"/>
              </a:ext>
            </a:extLst>
          </p:cNvPr>
          <p:cNvCxnSpPr>
            <a:cxnSpLocks/>
          </p:cNvCxnSpPr>
          <p:nvPr/>
        </p:nvCxnSpPr>
        <p:spPr>
          <a:xfrm flipH="1" flipV="1">
            <a:off x="4280429" y="2768833"/>
            <a:ext cx="1380067" cy="175491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9605D61-A2D8-71EC-7A9F-17AF9357D8F5}"/>
              </a:ext>
            </a:extLst>
          </p:cNvPr>
          <p:cNvCxnSpPr>
            <a:cxnSpLocks/>
          </p:cNvCxnSpPr>
          <p:nvPr/>
        </p:nvCxnSpPr>
        <p:spPr>
          <a:xfrm flipH="1" flipV="1">
            <a:off x="3027163" y="2222368"/>
            <a:ext cx="1897989" cy="115755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7510AFE-FCE7-80AA-9C73-EC07313CBF12}"/>
              </a:ext>
            </a:extLst>
          </p:cNvPr>
          <p:cNvCxnSpPr>
            <a:cxnSpLocks/>
          </p:cNvCxnSpPr>
          <p:nvPr/>
        </p:nvCxnSpPr>
        <p:spPr>
          <a:xfrm flipV="1">
            <a:off x="4183592" y="3107928"/>
            <a:ext cx="0" cy="135400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632F17C-9F6A-0174-8B6D-6C4F2D9C1DED}"/>
              </a:ext>
            </a:extLst>
          </p:cNvPr>
          <p:cNvCxnSpPr>
            <a:cxnSpLocks/>
          </p:cNvCxnSpPr>
          <p:nvPr/>
        </p:nvCxnSpPr>
        <p:spPr>
          <a:xfrm flipV="1">
            <a:off x="4589992" y="2978085"/>
            <a:ext cx="0" cy="148384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28404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C1B28A-415D-1D31-5002-4C09496530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4B351C3-3516-81B8-5705-A57641D4A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a040x170s010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7C5ED23-1D94-FAA0-7CBC-CC73ECB209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762" y="1325564"/>
            <a:ext cx="3041129" cy="222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AA3B8187-5EF7-D2AC-440F-2EAAF9DEE8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6019" y="1325564"/>
            <a:ext cx="3539962" cy="222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2E21721B-CAB8-8F57-D3D1-E3EAEEA52E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3432" y="1325563"/>
            <a:ext cx="3539962" cy="2227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99B896-60CC-1C61-0189-C2B4E17114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7488" y="3928915"/>
            <a:ext cx="2909777" cy="260923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11C8DF1-A15D-0F11-FE11-9B2B56F242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77522" y="4064000"/>
            <a:ext cx="2975872" cy="237139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7B2A364-5F2F-BDBB-3E48-67215351F6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3288" y="3812845"/>
            <a:ext cx="2467560" cy="2609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2155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7650CB5-F2F3-BED2-154A-B4E04BD7D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Exercise: Micelle / Stripe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A1C14B-FE5C-E562-491E-BAB97168AEE3}"/>
              </a:ext>
            </a:extLst>
          </p:cNvPr>
          <p:cNvSpPr txBox="1"/>
          <p:nvPr/>
        </p:nvSpPr>
        <p:spPr>
          <a:xfrm>
            <a:off x="463523" y="1359817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 = 5e-03, N = 50, </a:t>
            </a:r>
            <a:br>
              <a:rPr lang="en-US" sz="1400" dirty="0"/>
            </a:br>
            <a:r>
              <a:rPr lang="en-US" sz="1400" dirty="0"/>
              <a:t>a = 0.0, x = 1.0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0D2470-280E-0B12-0E25-8BA9DD8293B1}"/>
              </a:ext>
            </a:extLst>
          </p:cNvPr>
          <p:cNvSpPr txBox="1"/>
          <p:nvPr/>
        </p:nvSpPr>
        <p:spPr>
          <a:xfrm>
            <a:off x="3262212" y="1325563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 = 5e-03, N = 75, </a:t>
            </a:r>
            <a:br>
              <a:rPr lang="en-US" sz="1400" dirty="0"/>
            </a:br>
            <a:r>
              <a:rPr lang="en-US" sz="1400" dirty="0"/>
              <a:t>a = 0.0, x = 1.0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58A48E-7D2E-E566-0FB5-7B9BB9C6E523}"/>
              </a:ext>
            </a:extLst>
          </p:cNvPr>
          <p:cNvSpPr txBox="1"/>
          <p:nvPr/>
        </p:nvSpPr>
        <p:spPr>
          <a:xfrm>
            <a:off x="110067" y="6411390"/>
            <a:ext cx="2404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Isosurface</a:t>
            </a:r>
            <a:r>
              <a:rPr lang="en-US" dirty="0"/>
              <a:t> at </a:t>
            </a:r>
            <a:r>
              <a:rPr lang="en-US" dirty="0" err="1"/>
              <a:t>pha</a:t>
            </a:r>
            <a:r>
              <a:rPr lang="en-US" dirty="0"/>
              <a:t> = 0.1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EFE100D-6DA2-CECE-3118-FE1CD7D7C979}"/>
              </a:ext>
            </a:extLst>
          </p:cNvPr>
          <p:cNvSpPr txBox="1"/>
          <p:nvPr/>
        </p:nvSpPr>
        <p:spPr>
          <a:xfrm>
            <a:off x="6183212" y="1325563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 = 5e-03, N = 105, </a:t>
            </a:r>
            <a:br>
              <a:rPr lang="en-US" sz="1400" dirty="0"/>
            </a:br>
            <a:r>
              <a:rPr lang="en-US" sz="1400" dirty="0"/>
              <a:t>a = 0.05, x = 1.0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EBB0A43D-D084-3A56-20D5-7B36E2032D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8503" y="1848783"/>
            <a:ext cx="2139217" cy="2067432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082B61C3-1182-7A9B-0123-CE51CC2102FF}"/>
              </a:ext>
            </a:extLst>
          </p:cNvPr>
          <p:cNvSpPr txBox="1"/>
          <p:nvPr/>
        </p:nvSpPr>
        <p:spPr>
          <a:xfrm>
            <a:off x="8957927" y="1325563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 = 5e-03, N = 140 </a:t>
            </a:r>
            <a:br>
              <a:rPr lang="en-US" sz="1400" dirty="0"/>
            </a:br>
            <a:r>
              <a:rPr lang="en-US" sz="1400" dirty="0"/>
              <a:t>a = 0.10, x = 1.0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80A741-22BE-CA26-73ED-EE2B5F12D8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67" y="3996631"/>
            <a:ext cx="1350812" cy="13255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E6CE42-0195-14A6-2C1F-C024E5869B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523" y="1830724"/>
            <a:ext cx="2051077" cy="208549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570BECC-11B3-883E-FB6D-13A6287F30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91510" y="4058992"/>
            <a:ext cx="1264679" cy="11907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FE59E84-DA4C-87B7-83AF-65FFFF51D3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98993" y="1929199"/>
            <a:ext cx="2327668" cy="206743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92AFB65-7272-2D37-A141-133DB4BC491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52932" y="5119611"/>
            <a:ext cx="1341836" cy="11907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A5FCBD-5A88-E687-9D45-6CFC1B7DDF3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7224" y="5321284"/>
            <a:ext cx="1341837" cy="115486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473A22D-F313-B3BD-59B6-7BB500ACE9E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29261" y="4006235"/>
            <a:ext cx="1350812" cy="131096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A058128-5C10-1987-5B24-0E09B3D4A3E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15630" y="2062794"/>
            <a:ext cx="2456382" cy="1875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0877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E2EB94-7B71-FEC3-9762-5773729045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DADB00E-7BBC-E282-04AC-7033800A8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a040x170s025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A1A335F-5F65-A296-EF5B-4AB67C316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9525" y="1403228"/>
            <a:ext cx="3412958" cy="2499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96154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5FFD6D-91A3-597A-6C3D-1D7AE34970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25D4A65-9374-EAA8-BF55-DE72672A03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a040x170s022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292983E-E862-5C18-26A3-1767D569C06D}"/>
              </a:ext>
            </a:extLst>
          </p:cNvPr>
          <p:cNvGrpSpPr/>
          <p:nvPr/>
        </p:nvGrpSpPr>
        <p:grpSpPr>
          <a:xfrm>
            <a:off x="2379658" y="1325563"/>
            <a:ext cx="3309942" cy="2577570"/>
            <a:chOff x="2379658" y="1325563"/>
            <a:chExt cx="3309942" cy="2577570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681C63D-1AAF-D909-512E-EE8F396C6BF8}"/>
                </a:ext>
              </a:extLst>
            </p:cNvPr>
            <p:cNvGrpSpPr/>
            <p:nvPr/>
          </p:nvGrpSpPr>
          <p:grpSpPr>
            <a:xfrm>
              <a:off x="2379662" y="1325563"/>
              <a:ext cx="3309938" cy="2546879"/>
              <a:chOff x="2379662" y="1325563"/>
              <a:chExt cx="3309938" cy="2546879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73C2B2EE-8542-38C7-9F21-33C479A1DEAD}"/>
                  </a:ext>
                </a:extLst>
              </p:cNvPr>
              <p:cNvGrpSpPr/>
              <p:nvPr/>
            </p:nvGrpSpPr>
            <p:grpSpPr>
              <a:xfrm>
                <a:off x="2379662" y="1325563"/>
                <a:ext cx="3309938" cy="2546879"/>
                <a:chOff x="2379662" y="1325563"/>
                <a:chExt cx="3309938" cy="2546879"/>
              </a:xfrm>
            </p:grpSpPr>
            <p:pic>
              <p:nvPicPr>
                <p:cNvPr id="7172" name="Picture 4">
                  <a:extLst>
                    <a:ext uri="{FF2B5EF4-FFF2-40B4-BE49-F238E27FC236}">
                      <a16:creationId xmlns:a16="http://schemas.microsoft.com/office/drawing/2014/main" id="{CC9FBCF4-C221-4A7E-21F5-54F653B7FCB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79663" y="1325563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74" name="Picture 2">
                  <a:extLst>
                    <a:ext uri="{FF2B5EF4-FFF2-40B4-BE49-F238E27FC236}">
                      <a16:creationId xmlns:a16="http://schemas.microsoft.com/office/drawing/2014/main" id="{0B9F489B-2E17-4F42-845E-3CDC4193494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79662" y="1448330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7" name="Picture 2">
                <a:extLst>
                  <a:ext uri="{FF2B5EF4-FFF2-40B4-BE49-F238E27FC236}">
                    <a16:creationId xmlns:a16="http://schemas.microsoft.com/office/drawing/2014/main" id="{64122A1C-990A-3A66-B2CA-FD0E4EAF7D1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79662" y="1386946"/>
                <a:ext cx="3309937" cy="242411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A417CF7F-854B-C64A-7114-4AB47C9836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79658" y="1479020"/>
              <a:ext cx="3309939" cy="24241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4B3030D-6909-9656-5E7D-BD4DA5C3E1AF}"/>
              </a:ext>
            </a:extLst>
          </p:cNvPr>
          <p:cNvGrpSpPr/>
          <p:nvPr/>
        </p:nvGrpSpPr>
        <p:grpSpPr>
          <a:xfrm>
            <a:off x="5892795" y="1325563"/>
            <a:ext cx="3309943" cy="2577570"/>
            <a:chOff x="5892795" y="1325563"/>
            <a:chExt cx="3309943" cy="257757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DAD713-F41D-6A5B-96A0-DF7D98803F82}"/>
                </a:ext>
              </a:extLst>
            </p:cNvPr>
            <p:cNvGrpSpPr/>
            <p:nvPr/>
          </p:nvGrpSpPr>
          <p:grpSpPr>
            <a:xfrm>
              <a:off x="5892796" y="1325563"/>
              <a:ext cx="3309942" cy="2546879"/>
              <a:chOff x="5892796" y="1325563"/>
              <a:chExt cx="3309942" cy="2546879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BD97F8B4-6244-81EE-4A23-AE38969B4B9B}"/>
                  </a:ext>
                </a:extLst>
              </p:cNvPr>
              <p:cNvGrpSpPr/>
              <p:nvPr/>
            </p:nvGrpSpPr>
            <p:grpSpPr>
              <a:xfrm>
                <a:off x="5892799" y="1325563"/>
                <a:ext cx="3309939" cy="2546879"/>
                <a:chOff x="5892799" y="1325563"/>
                <a:chExt cx="3309939" cy="2546879"/>
              </a:xfrm>
            </p:grpSpPr>
            <p:pic>
              <p:nvPicPr>
                <p:cNvPr id="7174" name="Picture 6">
                  <a:extLst>
                    <a:ext uri="{FF2B5EF4-FFF2-40B4-BE49-F238E27FC236}">
                      <a16:creationId xmlns:a16="http://schemas.microsoft.com/office/drawing/2014/main" id="{8AC59179-F582-6D95-6B08-0C0FDDD9FB1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800" y="1325563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22" name="Picture 2">
                  <a:extLst>
                    <a:ext uri="{FF2B5EF4-FFF2-40B4-BE49-F238E27FC236}">
                      <a16:creationId xmlns:a16="http://schemas.microsoft.com/office/drawing/2014/main" id="{52DD6D18-2B9B-BCDA-8A2D-DB313478045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799" y="1448330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9DCB5F95-67BF-F59C-655C-04E794DA323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92796" y="1386946"/>
                <a:ext cx="3309938" cy="24241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4" name="Picture 4">
              <a:extLst>
                <a:ext uri="{FF2B5EF4-FFF2-40B4-BE49-F238E27FC236}">
                  <a16:creationId xmlns:a16="http://schemas.microsoft.com/office/drawing/2014/main" id="{BBCBE98D-B2D0-87F8-D9E0-768B61BF40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2795" y="1479019"/>
              <a:ext cx="3309939" cy="2424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85C52EA-5FFE-2E92-10D9-296C7C8A1090}"/>
              </a:ext>
            </a:extLst>
          </p:cNvPr>
          <p:cNvGrpSpPr/>
          <p:nvPr/>
        </p:nvGrpSpPr>
        <p:grpSpPr>
          <a:xfrm>
            <a:off x="5892794" y="3995209"/>
            <a:ext cx="3309944" cy="2546880"/>
            <a:chOff x="5892794" y="3995209"/>
            <a:chExt cx="3309944" cy="254688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42CD164-0F2F-0D46-A3D4-F345AE9A27AD}"/>
                </a:ext>
              </a:extLst>
            </p:cNvPr>
            <p:cNvGrpSpPr/>
            <p:nvPr/>
          </p:nvGrpSpPr>
          <p:grpSpPr>
            <a:xfrm>
              <a:off x="5892796" y="3995209"/>
              <a:ext cx="3309942" cy="2546880"/>
              <a:chOff x="5892796" y="3995209"/>
              <a:chExt cx="3309942" cy="2546880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8EEE9803-BAA1-273B-B749-C1981932F18D}"/>
                  </a:ext>
                </a:extLst>
              </p:cNvPr>
              <p:cNvGrpSpPr/>
              <p:nvPr/>
            </p:nvGrpSpPr>
            <p:grpSpPr>
              <a:xfrm>
                <a:off x="5892798" y="3995209"/>
                <a:ext cx="3309940" cy="2546880"/>
                <a:chOff x="5892798" y="3995209"/>
                <a:chExt cx="3309940" cy="2546880"/>
              </a:xfrm>
            </p:grpSpPr>
            <p:pic>
              <p:nvPicPr>
                <p:cNvPr id="7178" name="Picture 10">
                  <a:extLst>
                    <a:ext uri="{FF2B5EF4-FFF2-40B4-BE49-F238E27FC236}">
                      <a16:creationId xmlns:a16="http://schemas.microsoft.com/office/drawing/2014/main" id="{B0890CD3-8677-045C-EA94-03B66A8565A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800" y="3995209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26" name="Picture 6">
                  <a:extLst>
                    <a:ext uri="{FF2B5EF4-FFF2-40B4-BE49-F238E27FC236}">
                      <a16:creationId xmlns:a16="http://schemas.microsoft.com/office/drawing/2014/main" id="{8C7094D2-688F-DEA6-5313-222C47FDC09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798" y="4117976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0" name="Picture 8">
                <a:extLst>
                  <a:ext uri="{FF2B5EF4-FFF2-40B4-BE49-F238E27FC236}">
                    <a16:creationId xmlns:a16="http://schemas.microsoft.com/office/drawing/2014/main" id="{CD052922-4757-1EC3-6635-EF6DFA694A9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92796" y="4056590"/>
                <a:ext cx="3309938" cy="24241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28" name="Picture 8">
              <a:extLst>
                <a:ext uri="{FF2B5EF4-FFF2-40B4-BE49-F238E27FC236}">
                  <a16:creationId xmlns:a16="http://schemas.microsoft.com/office/drawing/2014/main" id="{E0EF8D93-9C49-332B-6C48-053B15B9AC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2794" y="4117970"/>
              <a:ext cx="3309940" cy="2424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9" name="Picture 2">
            <a:extLst>
              <a:ext uri="{FF2B5EF4-FFF2-40B4-BE49-F238E27FC236}">
                <a16:creationId xmlns:a16="http://schemas.microsoft.com/office/drawing/2014/main" id="{2B8B9BE3-03EC-0E3F-3C75-816A193A85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714" y="4197613"/>
            <a:ext cx="3309940" cy="2424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536060E-44AC-9F97-4A4E-005BDB9A28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710" y="4320380"/>
            <a:ext cx="3309937" cy="2424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18267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0413DAA8-28CB-406B-47D0-E0C6EB5CB2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3371" y="418743"/>
            <a:ext cx="2809209" cy="2124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FAB4605A-8864-B96B-4506-028DE79AF94F}"/>
              </a:ext>
            </a:extLst>
          </p:cNvPr>
          <p:cNvGrpSpPr/>
          <p:nvPr/>
        </p:nvGrpSpPr>
        <p:grpSpPr>
          <a:xfrm>
            <a:off x="129517" y="4905574"/>
            <a:ext cx="3024580" cy="1963662"/>
            <a:chOff x="129517" y="4905574"/>
            <a:chExt cx="3024580" cy="1963662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6DAF6A73-B0EE-DCA8-00B1-0BF87EEEB5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517" y="4905574"/>
              <a:ext cx="3024580" cy="19636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AFC4F58-0D2B-53D8-122B-185257D15F93}"/>
                </a:ext>
              </a:extLst>
            </p:cNvPr>
            <p:cNvSpPr/>
            <p:nvPr/>
          </p:nvSpPr>
          <p:spPr>
            <a:xfrm>
              <a:off x="1641807" y="5581650"/>
              <a:ext cx="398660" cy="70541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8B543347-9C4F-8A79-9C08-4BD1ED8CEC61}"/>
              </a:ext>
            </a:extLst>
          </p:cNvPr>
          <p:cNvSpPr/>
          <p:nvPr/>
        </p:nvSpPr>
        <p:spPr>
          <a:xfrm>
            <a:off x="3946904" y="1309606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cyl4-12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2799A3D-E06D-4833-211D-F5BC7C38CBF9}"/>
              </a:ext>
            </a:extLst>
          </p:cNvPr>
          <p:cNvSpPr/>
          <p:nvPr/>
        </p:nvSpPr>
        <p:spPr>
          <a:xfrm>
            <a:off x="974402" y="1293648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cyl4-975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46669BA-692A-7F15-548A-5A7BCCB0205B}"/>
              </a:ext>
            </a:extLst>
          </p:cNvPr>
          <p:cNvSpPr/>
          <p:nvPr/>
        </p:nvSpPr>
        <p:spPr>
          <a:xfrm>
            <a:off x="3809149" y="3593213"/>
            <a:ext cx="1269019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cyl16-1025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7772705-94EA-BD85-8ADC-699265658788}"/>
              </a:ext>
            </a:extLst>
          </p:cNvPr>
          <p:cNvSpPr/>
          <p:nvPr/>
        </p:nvSpPr>
        <p:spPr>
          <a:xfrm>
            <a:off x="974402" y="3593213"/>
            <a:ext cx="1140267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cyl16-975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72B20BE-5EA9-BD87-405E-F54B5607DD1C}"/>
              </a:ext>
            </a:extLst>
          </p:cNvPr>
          <p:cNvGrpSpPr/>
          <p:nvPr/>
        </p:nvGrpSpPr>
        <p:grpSpPr>
          <a:xfrm>
            <a:off x="6186862" y="4628663"/>
            <a:ext cx="2845720" cy="2208183"/>
            <a:chOff x="6186862" y="4628663"/>
            <a:chExt cx="2845720" cy="2208183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DE05046E-9361-4216-28A6-FC05D58D58B2}"/>
                </a:ext>
              </a:extLst>
            </p:cNvPr>
            <p:cNvGrpSpPr/>
            <p:nvPr/>
          </p:nvGrpSpPr>
          <p:grpSpPr>
            <a:xfrm>
              <a:off x="6208675" y="4628663"/>
              <a:ext cx="2823907" cy="2193614"/>
              <a:chOff x="6208675" y="4628663"/>
              <a:chExt cx="2823907" cy="2193614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288964C0-FB7F-2F48-3D0E-AE49635E79CB}"/>
                  </a:ext>
                </a:extLst>
              </p:cNvPr>
              <p:cNvGrpSpPr/>
              <p:nvPr/>
            </p:nvGrpSpPr>
            <p:grpSpPr>
              <a:xfrm>
                <a:off x="6208675" y="4628663"/>
                <a:ext cx="2823907" cy="2046201"/>
                <a:chOff x="6208675" y="4628663"/>
                <a:chExt cx="2823907" cy="2046201"/>
              </a:xfrm>
            </p:grpSpPr>
            <p:pic>
              <p:nvPicPr>
                <p:cNvPr id="42" name="Picture 6">
                  <a:extLst>
                    <a:ext uri="{FF2B5EF4-FFF2-40B4-BE49-F238E27FC236}">
                      <a16:creationId xmlns:a16="http://schemas.microsoft.com/office/drawing/2014/main" id="{B7C532A8-D6DF-D10D-0B2D-6F2119BDBA5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08675" y="4628663"/>
                  <a:ext cx="2823907" cy="201877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78" name="Picture 6">
                  <a:extLst>
                    <a:ext uri="{FF2B5EF4-FFF2-40B4-BE49-F238E27FC236}">
                      <a16:creationId xmlns:a16="http://schemas.microsoft.com/office/drawing/2014/main" id="{B63CAABA-F381-2FF1-B635-DA73174B14E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24835" y="4711203"/>
                  <a:ext cx="2681226" cy="196366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90" name="Picture 18">
                <a:extLst>
                  <a:ext uri="{FF2B5EF4-FFF2-40B4-BE49-F238E27FC236}">
                    <a16:creationId xmlns:a16="http://schemas.microsoft.com/office/drawing/2014/main" id="{02A751B7-FFC3-B91A-F360-3F71CB93A09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21657" y="4770013"/>
                <a:ext cx="2802207" cy="20522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19FABE85-D1A2-611A-9AC6-6C6610060C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6862" y="4752714"/>
              <a:ext cx="2845720" cy="20841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C5073719-BBD3-4175-C7E2-9BCBB02CE284}"/>
              </a:ext>
            </a:extLst>
          </p:cNvPr>
          <p:cNvSpPr/>
          <p:nvPr/>
        </p:nvSpPr>
        <p:spPr>
          <a:xfrm>
            <a:off x="3946904" y="5515233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</a:t>
            </a: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A6F0F1F4-27A6-0C83-F5BE-0AFC3094A2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8061" y="2563625"/>
            <a:ext cx="2853911" cy="2084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1050886-9EE7-646E-8A0A-9A7D9644B2D4}"/>
              </a:ext>
            </a:extLst>
          </p:cNvPr>
          <p:cNvSpPr/>
          <p:nvPr/>
        </p:nvSpPr>
        <p:spPr>
          <a:xfrm>
            <a:off x="6824317" y="1006619"/>
            <a:ext cx="1535429" cy="78530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See if becomes hex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8F624E62-2CC3-988D-C5B9-D7EBAE6594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6084" y="379504"/>
            <a:ext cx="2961346" cy="2122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8C74A6DD-3E78-D524-20BC-607BEE7D61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8675" y="2620866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AF9358C5-0D26-D932-4D91-980E9B905E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8061" y="4732147"/>
            <a:ext cx="2853911" cy="2090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81444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23AB5C-6162-AAE7-09B6-104EE31F9D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2FD0E24-D2D7-2F60-C000-F729825AB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a040x170s017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1854F6F-747F-6BA7-C30C-EB34E9B10A06}"/>
              </a:ext>
            </a:extLst>
          </p:cNvPr>
          <p:cNvGrpSpPr/>
          <p:nvPr/>
        </p:nvGrpSpPr>
        <p:grpSpPr>
          <a:xfrm>
            <a:off x="577530" y="2252133"/>
            <a:ext cx="3541148" cy="2686581"/>
            <a:chOff x="577530" y="2252133"/>
            <a:chExt cx="3541148" cy="2686581"/>
          </a:xfrm>
        </p:grpSpPr>
        <p:pic>
          <p:nvPicPr>
            <p:cNvPr id="6146" name="Picture 2">
              <a:extLst>
                <a:ext uri="{FF2B5EF4-FFF2-40B4-BE49-F238E27FC236}">
                  <a16:creationId xmlns:a16="http://schemas.microsoft.com/office/drawing/2014/main" id="{81F5F036-E442-41D9-56DC-1CE6C8A61E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531" y="2252133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2" name="Picture 6">
              <a:extLst>
                <a:ext uri="{FF2B5EF4-FFF2-40B4-BE49-F238E27FC236}">
                  <a16:creationId xmlns:a16="http://schemas.microsoft.com/office/drawing/2014/main" id="{A377C31D-FAA6-64EE-E5C6-BB21A10D8E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530" y="2345270"/>
              <a:ext cx="3541147" cy="25934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E5089126-A5C6-ADFC-F1CD-9F16EA44B587}"/>
              </a:ext>
            </a:extLst>
          </p:cNvPr>
          <p:cNvGrpSpPr/>
          <p:nvPr/>
        </p:nvGrpSpPr>
        <p:grpSpPr>
          <a:xfrm>
            <a:off x="4429864" y="2252133"/>
            <a:ext cx="3541148" cy="2686581"/>
            <a:chOff x="4429864" y="2252133"/>
            <a:chExt cx="3541148" cy="2686581"/>
          </a:xfrm>
        </p:grpSpPr>
        <p:pic>
          <p:nvPicPr>
            <p:cNvPr id="6148" name="Picture 4">
              <a:extLst>
                <a:ext uri="{FF2B5EF4-FFF2-40B4-BE49-F238E27FC236}">
                  <a16:creationId xmlns:a16="http://schemas.microsoft.com/office/drawing/2014/main" id="{0A7AAD85-4200-FB5A-ECD5-5938E376D9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9864" y="2252133"/>
              <a:ext cx="3541148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4" name="Picture 8">
              <a:extLst>
                <a:ext uri="{FF2B5EF4-FFF2-40B4-BE49-F238E27FC236}">
                  <a16:creationId xmlns:a16="http://schemas.microsoft.com/office/drawing/2014/main" id="{6E5E2BB9-9945-E8F5-5B0B-DE6DEA6D68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9865" y="2345269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5579114-E422-78FE-08C9-298CB2191EA5}"/>
              </a:ext>
            </a:extLst>
          </p:cNvPr>
          <p:cNvGrpSpPr/>
          <p:nvPr/>
        </p:nvGrpSpPr>
        <p:grpSpPr>
          <a:xfrm>
            <a:off x="8136995" y="2252133"/>
            <a:ext cx="3541148" cy="2686580"/>
            <a:chOff x="8136995" y="2252133"/>
            <a:chExt cx="3541148" cy="2686580"/>
          </a:xfrm>
        </p:grpSpPr>
        <p:pic>
          <p:nvPicPr>
            <p:cNvPr id="6150" name="Picture 6">
              <a:extLst>
                <a:ext uri="{FF2B5EF4-FFF2-40B4-BE49-F238E27FC236}">
                  <a16:creationId xmlns:a16="http://schemas.microsoft.com/office/drawing/2014/main" id="{E3F9CAA6-8983-E0AC-0B06-17F5157FEA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6996" y="2252133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6" name="Picture 10">
              <a:extLst>
                <a:ext uri="{FF2B5EF4-FFF2-40B4-BE49-F238E27FC236}">
                  <a16:creationId xmlns:a16="http://schemas.microsoft.com/office/drawing/2014/main" id="{9EEAE8AA-96D5-AEBE-972D-5BCAD4CF14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6995" y="2345268"/>
              <a:ext cx="3541148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279932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47301</TotalTime>
  <Words>713</Words>
  <Application>Microsoft Office PowerPoint</Application>
  <PresentationFormat>Widescreen</PresentationFormat>
  <Paragraphs>115</Paragraphs>
  <Slides>38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4" baseType="lpstr">
      <vt:lpstr>Arial</vt:lpstr>
      <vt:lpstr>Calibri</vt:lpstr>
      <vt:lpstr>Calibri Light</vt:lpstr>
      <vt:lpstr>Cambria Math</vt:lpstr>
      <vt:lpstr>Wingdings</vt:lpstr>
      <vt:lpstr>Office Theme</vt:lpstr>
      <vt:lpstr>a00s005</vt:lpstr>
      <vt:lpstr>a10s005</vt:lpstr>
      <vt:lpstr>a040x170s020</vt:lpstr>
      <vt:lpstr>a040x170s010</vt:lpstr>
      <vt:lpstr>Exercise: Micelle / Stripe</vt:lpstr>
      <vt:lpstr>a040x170s025</vt:lpstr>
      <vt:lpstr>a040x170s022</vt:lpstr>
      <vt:lpstr>a040x170 seed</vt:lpstr>
      <vt:lpstr>a040x170s017</vt:lpstr>
      <vt:lpstr>a040x170s015 seed</vt:lpstr>
      <vt:lpstr>a040x170s013</vt:lpstr>
      <vt:lpstr>a040x170s010 seed</vt:lpstr>
      <vt:lpstr>    X200          x170         x130            x120          x100</vt:lpstr>
      <vt:lpstr>a040x100 relaxation</vt:lpstr>
      <vt:lpstr>a040x100 seed</vt:lpstr>
      <vt:lpstr>a040x120 relaxation</vt:lpstr>
      <vt:lpstr>a040x120 seed</vt:lpstr>
      <vt:lpstr>a040x130 relaxation</vt:lpstr>
      <vt:lpstr>a040x170 relaxation</vt:lpstr>
      <vt:lpstr>a040x200 relaxation</vt:lpstr>
      <vt:lpstr>a040x200 seed</vt:lpstr>
      <vt:lpstr>a0.40 x1.70</vt:lpstr>
      <vt:lpstr>Zhulina JCP 1998</vt:lpstr>
      <vt:lpstr>Carrillo Langmuir 2009</vt:lpstr>
      <vt:lpstr>Parallelization</vt:lpstr>
      <vt:lpstr>Equations</vt:lpstr>
      <vt:lpstr>Scaling (Alexander—de Gennes brush)</vt:lpstr>
      <vt:lpstr>ϕ_p: DGC (3D; NxNy=1) vs MDE (1D)</vt:lpstr>
      <vt:lpstr>Numericals</vt:lpstr>
      <vt:lpstr>3D</vt:lpstr>
      <vt:lpstr>z-FFT vs z-FD (MDE) – REDFT01 xy(z)</vt:lpstr>
      <vt:lpstr>Specifying Grafted Points</vt:lpstr>
      <vt:lpstr>Strategy</vt:lpstr>
      <vt:lpstr>Test conditions</vt:lpstr>
      <vt:lpstr>PowerPoint Presentation</vt:lpstr>
      <vt:lpstr>PowerPoint Presentation</vt:lpstr>
      <vt:lpstr>Other conditions  (full and half results overlapped to show match)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216</cp:revision>
  <dcterms:created xsi:type="dcterms:W3CDTF">2023-07-26T17:49:20Z</dcterms:created>
  <dcterms:modified xsi:type="dcterms:W3CDTF">2025-02-07T23:45:39Z</dcterms:modified>
</cp:coreProperties>
</file>